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61" r:id="rId4"/>
    <p:sldId id="258"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p:restoredTop sz="94643"/>
  </p:normalViewPr>
  <p:slideViewPr>
    <p:cSldViewPr snapToGrid="0" snapToObjects="1">
      <p:cViewPr>
        <p:scale>
          <a:sx n="93" d="100"/>
          <a:sy n="93" d="100"/>
        </p:scale>
        <p:origin x="14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3D3A3E-3C1F-A249-9B13-081990ED1E04}" type="datetimeFigureOut">
              <a:rPr lang="pt-BR" smtClean="0"/>
              <a:t>16/07/17</a:t>
            </a:fld>
            <a:endParaRPr lang="pt-BR" dirty="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6BA21B-3147-2C4A-9DAB-67147EB4DD6B}" type="slidenum">
              <a:rPr lang="pt-BR" smtClean="0"/>
              <a:t>‹n.º›</a:t>
            </a:fld>
            <a:endParaRPr lang="pt-BR" dirty="0"/>
          </a:p>
        </p:txBody>
      </p:sp>
    </p:spTree>
    <p:extLst>
      <p:ext uri="{BB962C8B-B14F-4D97-AF65-F5344CB8AC3E}">
        <p14:creationId xmlns:p14="http://schemas.microsoft.com/office/powerpoint/2010/main" val="1403176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66BA21B-3147-2C4A-9DAB-67147EB4DD6B}" type="slidenum">
              <a:rPr lang="pt-BR" smtClean="0"/>
              <a:t>1</a:t>
            </a:fld>
            <a:endParaRPr lang="pt-BR" dirty="0"/>
          </a:p>
        </p:txBody>
      </p:sp>
    </p:spTree>
    <p:extLst>
      <p:ext uri="{BB962C8B-B14F-4D97-AF65-F5344CB8AC3E}">
        <p14:creationId xmlns:p14="http://schemas.microsoft.com/office/powerpoint/2010/main" val="1677020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t-BR" smtClean="0"/>
              <a:t>Clique para editar estilo do título mestre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7/16/17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t-BR" smtClean="0"/>
              <a:t>Clique para editar estilo do título mestre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dirty="0" smtClean="0"/>
              <a:t>Arraste a imagem para o espaço reservado ou clique no ícone para adicionar</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p:txBody>
          <a:bodyPr/>
          <a:lstStyle/>
          <a:p>
            <a:fld id="{446C117F-5CCF-4837-BE5F-2B92066CAFAF}" type="datetimeFigureOut">
              <a:rPr lang="en-US" dirty="0"/>
              <a:t>7/16/17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t-BR" smtClean="0"/>
              <a:t>Clique para editar estilo do título mestre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p:txBody>
          <a:bodyPr/>
          <a:lstStyle/>
          <a:p>
            <a:fld id="{84EB90BD-B6CE-46B7-997F-7313B992CCDC}" type="datetimeFigureOut">
              <a:rPr lang="en-US" dirty="0"/>
              <a:t>7/16/17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t-BR" smtClean="0"/>
              <a:t>Clique para editar estilo do título mestre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p:txBody>
          <a:bodyPr/>
          <a:lstStyle/>
          <a:p>
            <a:fld id="{CDB9D11F-B188-461D-B23F-39381795C052}" type="datetimeFigureOut">
              <a:rPr lang="en-US" dirty="0"/>
              <a:t>7/16/17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t-BR" smtClean="0"/>
              <a:t>Clique para editar estilo do título mestre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p:txBody>
          <a:bodyPr/>
          <a:lstStyle/>
          <a:p>
            <a:fld id="{52E6D8D9-55A2-4063-B0F3-121F44549695}" type="datetimeFigureOut">
              <a:rPr lang="en-US" dirty="0"/>
              <a:t>7/16/17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t-BR" smtClean="0"/>
              <a:t>Clique para editar estilo do título mestre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de texto mestres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de texto mestres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de texto mestres</a:t>
            </a:r>
          </a:p>
        </p:txBody>
      </p:sp>
      <p:sp>
        <p:nvSpPr>
          <p:cNvPr id="3" name="Date Placeholder 2"/>
          <p:cNvSpPr>
            <a:spLocks noGrp="1"/>
          </p:cNvSpPr>
          <p:nvPr>
            <p:ph type="dt" sz="half" idx="10"/>
          </p:nvPr>
        </p:nvSpPr>
        <p:spPr/>
        <p:txBody>
          <a:bodyPr/>
          <a:lstStyle/>
          <a:p>
            <a:fld id="{D4B24536-994D-4021-A283-9F449C0DB509}" type="datetimeFigureOut">
              <a:rPr lang="en-US" dirty="0"/>
              <a:t>7/16/17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t-BR" smtClean="0"/>
              <a:t>Clique para editar estilo do título mestre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smtClean="0"/>
              <a:t>Arraste a imagem para o espaço reservado ou clique no ícone para adicionar</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de texto mestres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smtClean="0"/>
              <a:t>Arraste a imagem para o espaço reservado ou clique no ícone para adicionar</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de texto mestres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smtClean="0"/>
              <a:t>Arraste a imagem para o espaço reservado ou clique no ícone para adicionar</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de texto mestres</a:t>
            </a:r>
          </a:p>
        </p:txBody>
      </p:sp>
      <p:sp>
        <p:nvSpPr>
          <p:cNvPr id="3" name="Date Placeholder 2"/>
          <p:cNvSpPr>
            <a:spLocks noGrp="1"/>
          </p:cNvSpPr>
          <p:nvPr>
            <p:ph type="dt" sz="half" idx="10"/>
          </p:nvPr>
        </p:nvSpPr>
        <p:spPr/>
        <p:txBody>
          <a:bodyPr/>
          <a:lstStyle/>
          <a:p>
            <a:fld id="{3CBBBB78-C96F-47B7-AB17-D852CA960AC9}" type="datetimeFigureOut">
              <a:rPr lang="en-US" dirty="0"/>
              <a:t>7/16/17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t-BR" smtClean="0"/>
              <a:t>Clique para editar estilo do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7/16/17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t-BR" smtClean="0"/>
              <a:t>Clique para editar estilo do título mestre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7/16/17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smtClean="0"/>
              <a:t>Clique para editar estilo do título mestre</a:t>
            </a:r>
            <a:endParaRPr lang="en-US" dirty="0"/>
          </a:p>
        </p:txBody>
      </p:sp>
      <p:sp>
        <p:nvSpPr>
          <p:cNvPr id="3" name="Content Placeholder 2"/>
          <p:cNvSpPr>
            <a:spLocks noGrp="1"/>
          </p:cNvSpPr>
          <p:nvPr>
            <p:ph idx="1"/>
          </p:nvPr>
        </p:nvSpPr>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7/16/17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t-BR" smtClean="0"/>
              <a:t>Clique para editar estilo do título mestre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os estilos de texto mestres</a:t>
            </a:r>
          </a:p>
        </p:txBody>
      </p:sp>
      <p:sp>
        <p:nvSpPr>
          <p:cNvPr id="4" name="Date Placeholder 3"/>
          <p:cNvSpPr>
            <a:spLocks noGrp="1"/>
          </p:cNvSpPr>
          <p:nvPr>
            <p:ph type="dt" sz="half" idx="10"/>
          </p:nvPr>
        </p:nvSpPr>
        <p:spPr/>
        <p:txBody>
          <a:bodyPr/>
          <a:lstStyle/>
          <a:p>
            <a:fld id="{30578ACC-22D6-47C1-A373-4FD133E34F3C}" type="datetimeFigureOut">
              <a:rPr lang="en-US" dirty="0"/>
              <a:t>7/16/17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smtClean="0"/>
              <a:t>Clique para editar estilo do título mestre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7/16/17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t-BR" smtClean="0"/>
              <a:t>Clique para editar estilo do título mestre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4" name="Content Placeholder 3"/>
          <p:cNvSpPr>
            <a:spLocks noGrp="1"/>
          </p:cNvSpPr>
          <p:nvPr>
            <p:ph sz="half" idx="2"/>
          </p:nvPr>
        </p:nvSpPr>
        <p:spPr>
          <a:xfrm>
            <a:off x="680322" y="3030008"/>
            <a:ext cx="4698355" cy="2906179"/>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6" name="Content Placeholder 5"/>
          <p:cNvSpPr>
            <a:spLocks noGrp="1"/>
          </p:cNvSpPr>
          <p:nvPr>
            <p:ph sz="quarter" idx="4"/>
          </p:nvPr>
        </p:nvSpPr>
        <p:spPr>
          <a:xfrm>
            <a:off x="5594123" y="3030008"/>
            <a:ext cx="4700059" cy="2906179"/>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7/16/17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smtClean="0"/>
              <a:t>Clique para editar estilo do título mestre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7/16/17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7/16/17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t-BR" smtClean="0"/>
              <a:t>Clique para editar estilo do título mestre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p:txBody>
          <a:bodyPr/>
          <a:lstStyle/>
          <a:p>
            <a:fld id="{E331444B-B92B-4E27-8C94-BB93EAF5CB18}" type="datetimeFigureOut">
              <a:rPr lang="en-US" dirty="0"/>
              <a:t>7/16/17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t-BR" smtClean="0"/>
              <a:t>Clique para editar estilo do título mestre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dirty="0" smtClean="0"/>
              <a:t>Arraste a imagem para o espaço reservado ou clique no ícone para adicionar</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p:txBody>
          <a:bodyPr/>
          <a:lstStyle/>
          <a:p>
            <a:fld id="{363EFA5E-FA76-400D-B3DC-F0BA90E6D107}" type="datetimeFigureOut">
              <a:rPr lang="en-US" dirty="0"/>
              <a:t>7/16/17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t-BR" smtClean="0"/>
              <a:t>Clique para editar estilo do título mestre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7/16/17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pt-BR" sz="3200" dirty="0" smtClean="0"/>
              <a:t>EXERCÍCIO ILEGAL DA PROFISSÃO </a:t>
            </a:r>
            <a:endParaRPr lang="pt-BR" sz="3200" dirty="0"/>
          </a:p>
        </p:txBody>
      </p:sp>
      <p:sp>
        <p:nvSpPr>
          <p:cNvPr id="3" name="Subtítulo 2"/>
          <p:cNvSpPr>
            <a:spLocks noGrp="1"/>
          </p:cNvSpPr>
          <p:nvPr>
            <p:ph type="subTitle" idx="1"/>
          </p:nvPr>
        </p:nvSpPr>
        <p:spPr/>
        <p:txBody>
          <a:bodyPr/>
          <a:lstStyle/>
          <a:p>
            <a:pPr algn="ctr"/>
            <a:r>
              <a:rPr lang="pt-BR" b="1" dirty="0" smtClean="0"/>
              <a:t>Prof. </a:t>
            </a:r>
            <a:r>
              <a:rPr lang="pt-BR" b="1" dirty="0" smtClean="0"/>
              <a:t>Ms</a:t>
            </a:r>
            <a:r>
              <a:rPr lang="pt-BR" b="1" dirty="0" smtClean="0"/>
              <a:t>. Wagner Domingos Fernandes Gomes</a:t>
            </a:r>
          </a:p>
          <a:p>
            <a:pPr algn="ctr"/>
            <a:r>
              <a:rPr lang="pt-BR" b="1" dirty="0"/>
              <a:t>Conselheiro Federal – CREF.00035-G-RJ</a:t>
            </a:r>
          </a:p>
          <a:p>
            <a:pPr algn="ctr"/>
            <a:endParaRPr lang="pt-BR" b="1" dirty="0"/>
          </a:p>
        </p:txBody>
      </p:sp>
      <p:pic>
        <p:nvPicPr>
          <p:cNvPr id="4" name="Imagem 3"/>
          <p:cNvPicPr>
            <a:picLocks noChangeAspect="1"/>
          </p:cNvPicPr>
          <p:nvPr/>
        </p:nvPicPr>
        <p:blipFill>
          <a:blip r:embed="rId3"/>
          <a:stretch>
            <a:fillRect/>
          </a:stretch>
        </p:blipFill>
        <p:spPr>
          <a:xfrm>
            <a:off x="442912" y="439738"/>
            <a:ext cx="2019300" cy="2032000"/>
          </a:xfrm>
          <a:prstGeom prst="rect">
            <a:avLst/>
          </a:prstGeom>
        </p:spPr>
      </p:pic>
    </p:spTree>
    <p:extLst>
      <p:ext uri="{BB962C8B-B14F-4D97-AF65-F5344CB8AC3E}">
        <p14:creationId xmlns:p14="http://schemas.microsoft.com/office/powerpoint/2010/main" val="11490250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REGULAMENTAÇÃO</a:t>
            </a:r>
            <a:endParaRPr lang="pt-BR" dirty="0"/>
          </a:p>
        </p:txBody>
      </p:sp>
      <p:sp>
        <p:nvSpPr>
          <p:cNvPr id="3" name="Espaço Reservado para Conteúdo 2"/>
          <p:cNvSpPr>
            <a:spLocks noGrp="1"/>
          </p:cNvSpPr>
          <p:nvPr>
            <p:ph idx="1"/>
          </p:nvPr>
        </p:nvSpPr>
        <p:spPr/>
        <p:txBody>
          <a:bodyPr/>
          <a:lstStyle/>
          <a:p>
            <a:r>
              <a:rPr lang="pt-BR" b="1" dirty="0" smtClean="0"/>
              <a:t>LEI 9696 DE 1º. DE SETEMBRO-1998</a:t>
            </a:r>
          </a:p>
          <a:p>
            <a:endParaRPr lang="pt-BR" b="1" dirty="0"/>
          </a:p>
          <a:p>
            <a:pPr algn="just"/>
            <a:r>
              <a:rPr lang="pt-BR" b="1" dirty="0"/>
              <a:t>A missão do CONFEF é a de promover a defesa da sociedade por meio da regulação do exercício profissional nos serviços de atividades físicas e esportivas, assegurando que seja cumprida a premissa constitucional.</a:t>
            </a:r>
            <a:endParaRPr lang="pt-BR" b="1" dirty="0"/>
          </a:p>
        </p:txBody>
      </p:sp>
    </p:spTree>
    <p:extLst>
      <p:ext uri="{BB962C8B-B14F-4D97-AF65-F5344CB8AC3E}">
        <p14:creationId xmlns:p14="http://schemas.microsoft.com/office/powerpoint/2010/main" val="9020524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ATRIBUIÇÃO DO CONFEF</a:t>
            </a:r>
            <a:endParaRPr lang="pt-BR" dirty="0"/>
          </a:p>
        </p:txBody>
      </p:sp>
      <p:sp>
        <p:nvSpPr>
          <p:cNvPr id="3" name="Espaço Reservado para Conteúdo 2"/>
          <p:cNvSpPr>
            <a:spLocks noGrp="1"/>
          </p:cNvSpPr>
          <p:nvPr>
            <p:ph idx="1"/>
          </p:nvPr>
        </p:nvSpPr>
        <p:spPr/>
        <p:txBody>
          <a:bodyPr/>
          <a:lstStyle/>
          <a:p>
            <a:endParaRPr lang="pt-BR" b="1" dirty="0" smtClean="0"/>
          </a:p>
          <a:p>
            <a:pPr algn="just"/>
            <a:r>
              <a:rPr lang="pt-BR" b="1" dirty="0" smtClean="0"/>
              <a:t>Art</a:t>
            </a:r>
            <a:r>
              <a:rPr lang="pt-BR" b="1" dirty="0"/>
              <a:t>. 25</a:t>
            </a:r>
            <a:r>
              <a:rPr lang="pt-BR" dirty="0"/>
              <a:t> - </a:t>
            </a:r>
            <a:r>
              <a:rPr lang="pt-BR" b="1" dirty="0"/>
              <a:t>Nos termos da delegação atribuída pela Lei Federal </a:t>
            </a:r>
            <a:r>
              <a:rPr lang="pt-BR" b="1" dirty="0"/>
              <a:t>nº</a:t>
            </a:r>
            <a:r>
              <a:rPr lang="pt-BR" b="1" dirty="0"/>
              <a:t>. 9.696 de 01 de setembro de 1998, cabe aos Conselhos de Educação Física orientar, disciplinar e fiscalizar, legal, técnica e eticamente, o exercício da Profissão de Educação Física em todo o Território Nacional.</a:t>
            </a:r>
          </a:p>
          <a:p>
            <a:endParaRPr lang="pt-BR" dirty="0"/>
          </a:p>
        </p:txBody>
      </p:sp>
    </p:spTree>
    <p:extLst>
      <p:ext uri="{BB962C8B-B14F-4D97-AF65-F5344CB8AC3E}">
        <p14:creationId xmlns:p14="http://schemas.microsoft.com/office/powerpoint/2010/main" val="34775805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DIFICULDADES INICIAIS</a:t>
            </a:r>
            <a:endParaRPr lang="pt-BR" dirty="0"/>
          </a:p>
        </p:txBody>
      </p:sp>
      <p:sp>
        <p:nvSpPr>
          <p:cNvPr id="3" name="Espaço Reservado para Conteúdo 2"/>
          <p:cNvSpPr>
            <a:spLocks noGrp="1"/>
          </p:cNvSpPr>
          <p:nvPr>
            <p:ph idx="1"/>
          </p:nvPr>
        </p:nvSpPr>
        <p:spPr/>
        <p:txBody>
          <a:bodyPr>
            <a:normAutofit/>
          </a:bodyPr>
          <a:lstStyle/>
          <a:p>
            <a:r>
              <a:rPr lang="pt-BR" b="1" dirty="0" smtClean="0"/>
              <a:t>RESISTÊNCIA DE MUITOS PROFISSIONAIS</a:t>
            </a:r>
          </a:p>
          <a:p>
            <a:endParaRPr lang="pt-BR" b="1" dirty="0"/>
          </a:p>
          <a:p>
            <a:endParaRPr lang="pt-BR" b="1" dirty="0" smtClean="0"/>
          </a:p>
          <a:p>
            <a:r>
              <a:rPr lang="pt-BR" b="1" dirty="0" smtClean="0"/>
              <a:t>FORMAÇÃO MUITO DIVERSIFICADA</a:t>
            </a:r>
          </a:p>
          <a:p>
            <a:endParaRPr lang="pt-BR" b="1" dirty="0"/>
          </a:p>
          <a:p>
            <a:endParaRPr lang="pt-BR" b="1" dirty="0" smtClean="0"/>
          </a:p>
          <a:p>
            <a:r>
              <a:rPr lang="pt-BR" b="1" dirty="0" smtClean="0"/>
              <a:t>ENTENDIMENTO DA CATEGORIA PROVISIONADO</a:t>
            </a:r>
          </a:p>
          <a:p>
            <a:endParaRPr lang="pt-BR" dirty="0"/>
          </a:p>
        </p:txBody>
      </p:sp>
    </p:spTree>
    <p:extLst>
      <p:ext uri="{BB962C8B-B14F-4D97-AF65-F5344CB8AC3E}">
        <p14:creationId xmlns:p14="http://schemas.microsoft.com/office/powerpoint/2010/main" val="8694949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FICALIZAÇÃO SEGUNDO O ESTATUTO</a:t>
            </a:r>
            <a:endParaRPr lang="pt-BR" dirty="0"/>
          </a:p>
        </p:txBody>
      </p:sp>
      <p:sp>
        <p:nvSpPr>
          <p:cNvPr id="3" name="Espaço Reservado para Conteúdo 2"/>
          <p:cNvSpPr>
            <a:spLocks noGrp="1"/>
          </p:cNvSpPr>
          <p:nvPr>
            <p:ph idx="1"/>
          </p:nvPr>
        </p:nvSpPr>
        <p:spPr/>
        <p:txBody>
          <a:bodyPr/>
          <a:lstStyle/>
          <a:p>
            <a:pPr algn="just"/>
            <a:r>
              <a:rPr lang="pt-BR" b="1" dirty="0"/>
              <a:t>Art. 17</a:t>
            </a:r>
            <a:r>
              <a:rPr lang="pt-BR" dirty="0"/>
              <a:t> – </a:t>
            </a:r>
            <a:r>
              <a:rPr lang="pt-BR" b="1" dirty="0"/>
              <a:t>A fiscalização do exercício da atividade profissional e da exploração de atividade econômica ocorrerá predominantemente pelo critério da substância ou essência da função efetivamente desempenhada ou do serviço efetivamente ofertado do que pela denominação que se lhe tenha atribuído, atento ao princípio básico de que tudo que envolve as áreas de atividades físicas, desportivas e similares, constitui prerrogativa privativa da Profissão de Educação Física.</a:t>
            </a:r>
            <a:endParaRPr lang="pt-BR" b="1" dirty="0"/>
          </a:p>
        </p:txBody>
      </p:sp>
    </p:spTree>
    <p:extLst>
      <p:ext uri="{BB962C8B-B14F-4D97-AF65-F5344CB8AC3E}">
        <p14:creationId xmlns:p14="http://schemas.microsoft.com/office/powerpoint/2010/main" val="105559512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b="1" dirty="0" smtClean="0"/>
          </a:p>
          <a:p>
            <a:pPr algn="just"/>
            <a:r>
              <a:rPr lang="pt-BR" b="1" dirty="0" smtClean="0"/>
              <a:t>Art</a:t>
            </a:r>
            <a:r>
              <a:rPr lang="pt-BR" b="1" dirty="0"/>
              <a:t>. 25</a:t>
            </a:r>
            <a:r>
              <a:rPr lang="pt-BR" dirty="0"/>
              <a:t> - </a:t>
            </a:r>
            <a:r>
              <a:rPr lang="pt-BR" b="1" dirty="0"/>
              <a:t>Nos termos da delegação atribuída pela Lei Federal </a:t>
            </a:r>
            <a:r>
              <a:rPr lang="pt-BR" b="1" dirty="0"/>
              <a:t>nº</a:t>
            </a:r>
            <a:r>
              <a:rPr lang="pt-BR" b="1" dirty="0"/>
              <a:t>. 9.696 de 01 de setembro de 1998, cabe aos Conselhos de Educação Física orientar, disciplinar e fiscalizar, legal, técnica e eticamente, o exercício da Profissão de Educação Física em todo o Território Nacional.</a:t>
            </a:r>
            <a:endParaRPr lang="pt-BR" b="1" dirty="0"/>
          </a:p>
        </p:txBody>
      </p:sp>
    </p:spTree>
    <p:extLst>
      <p:ext uri="{BB962C8B-B14F-4D97-AF65-F5344CB8AC3E}">
        <p14:creationId xmlns:p14="http://schemas.microsoft.com/office/powerpoint/2010/main" val="180881725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CONTATO</a:t>
            </a:r>
            <a:endParaRPr lang="pt-BR" dirty="0"/>
          </a:p>
        </p:txBody>
      </p:sp>
      <p:sp>
        <p:nvSpPr>
          <p:cNvPr id="5" name="Espaço Reservado para Conteúdo 4"/>
          <p:cNvSpPr>
            <a:spLocks noGrp="1"/>
          </p:cNvSpPr>
          <p:nvPr>
            <p:ph idx="1"/>
          </p:nvPr>
        </p:nvSpPr>
        <p:spPr/>
        <p:txBody>
          <a:bodyPr/>
          <a:lstStyle/>
          <a:p>
            <a:pPr algn="ctr"/>
            <a:endParaRPr lang="pt-BR" dirty="0" smtClean="0"/>
          </a:p>
          <a:p>
            <a:pPr marL="0" indent="0" algn="ctr">
              <a:buNone/>
            </a:pPr>
            <a:r>
              <a:rPr lang="pt-BR" b="1" dirty="0" smtClean="0"/>
              <a:t>Wagnergomes.professor@gmail.com</a:t>
            </a:r>
            <a:endParaRPr lang="pt-BR" b="1" dirty="0" smtClean="0"/>
          </a:p>
          <a:p>
            <a:pPr algn="ctr"/>
            <a:endParaRPr lang="pt-BR" dirty="0"/>
          </a:p>
          <a:p>
            <a:pPr marL="0" indent="0" algn="ctr">
              <a:buNone/>
            </a:pPr>
            <a:endParaRPr lang="pt-BR" dirty="0" smtClean="0"/>
          </a:p>
          <a:p>
            <a:pPr marL="0" indent="0" algn="ctr">
              <a:buNone/>
            </a:pPr>
            <a:r>
              <a:rPr lang="pt-BR" dirty="0" smtClean="0"/>
              <a:t>OBRIGADO</a:t>
            </a:r>
          </a:p>
          <a:p>
            <a:pPr algn="ctr"/>
            <a:endParaRPr lang="pt-BR" dirty="0"/>
          </a:p>
        </p:txBody>
      </p:sp>
      <p:pic>
        <p:nvPicPr>
          <p:cNvPr id="6" name="Imagem 5"/>
          <p:cNvPicPr>
            <a:picLocks noChangeAspect="1"/>
          </p:cNvPicPr>
          <p:nvPr/>
        </p:nvPicPr>
        <p:blipFill>
          <a:blip r:embed="rId2"/>
          <a:stretch>
            <a:fillRect/>
          </a:stretch>
        </p:blipFill>
        <p:spPr>
          <a:xfrm>
            <a:off x="373639" y="2336873"/>
            <a:ext cx="2019300" cy="2032000"/>
          </a:xfrm>
          <a:prstGeom prst="rect">
            <a:avLst/>
          </a:prstGeom>
        </p:spPr>
      </p:pic>
    </p:spTree>
    <p:extLst>
      <p:ext uri="{BB962C8B-B14F-4D97-AF65-F5344CB8AC3E}">
        <p14:creationId xmlns:p14="http://schemas.microsoft.com/office/powerpoint/2010/main" val="1111256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rlim">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63</TotalTime>
  <Words>261</Words>
  <Application>Microsoft Macintosh PowerPoint</Application>
  <PresentationFormat>Widescreen</PresentationFormat>
  <Paragraphs>29</Paragraphs>
  <Slides>7</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7</vt:i4>
      </vt:variant>
    </vt:vector>
  </HeadingPairs>
  <TitlesOfParts>
    <vt:vector size="11" baseType="lpstr">
      <vt:lpstr>Calibri</vt:lpstr>
      <vt:lpstr>Trebuchet MS</vt:lpstr>
      <vt:lpstr>Arial</vt:lpstr>
      <vt:lpstr>Berlim</vt:lpstr>
      <vt:lpstr>EXERCÍCIO ILEGAL DA PROFISSÃO </vt:lpstr>
      <vt:lpstr>REGULAMENTAÇÃO</vt:lpstr>
      <vt:lpstr>ATRIBUIÇÃO DO CONFEF</vt:lpstr>
      <vt:lpstr>DIFICULDADES INICIAIS</vt:lpstr>
      <vt:lpstr>FICALIZAÇÃO SEGUNDO O ESTATUTO</vt:lpstr>
      <vt:lpstr>Apresentação do PowerPoint</vt:lpstr>
      <vt:lpstr>CONTATO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EXERCÍCIO ILEGAL DA PROFISSÃO </dc:title>
  <dc:creator>Usuário do Microsoft Office</dc:creator>
  <cp:lastModifiedBy>Usuário do Microsoft Office</cp:lastModifiedBy>
  <cp:revision>8</cp:revision>
  <dcterms:created xsi:type="dcterms:W3CDTF">2017-07-16T17:43:07Z</dcterms:created>
  <dcterms:modified xsi:type="dcterms:W3CDTF">2017-07-16T18:46:44Z</dcterms:modified>
</cp:coreProperties>
</file>