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16"/>
  </p:notesMasterIdLst>
  <p:sldIdLst>
    <p:sldId id="256" r:id="rId2"/>
    <p:sldId id="259" r:id="rId3"/>
    <p:sldId id="263" r:id="rId4"/>
    <p:sldId id="260" r:id="rId5"/>
    <p:sldId id="262" r:id="rId6"/>
    <p:sldId id="257" r:id="rId7"/>
    <p:sldId id="264" r:id="rId8"/>
    <p:sldId id="265" r:id="rId9"/>
    <p:sldId id="266" r:id="rId10"/>
    <p:sldId id="267" r:id="rId11"/>
    <p:sldId id="261" r:id="rId12"/>
    <p:sldId id="258" r:id="rId13"/>
    <p:sldId id="268" r:id="rId14"/>
    <p:sldId id="269" r:id="rId1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73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452E7-4985-4BFE-B363-C1B10B473F62}" type="doc">
      <dgm:prSet loTypeId="urn:microsoft.com/office/officeart/2011/layout/RadialPictureList" loCatId="officeonline" qsTypeId="urn:microsoft.com/office/officeart/2005/8/quickstyle/simple1" qsCatId="simple" csTypeId="urn:microsoft.com/office/officeart/2005/8/colors/colorful2" csCatId="colorful" phldr="1"/>
      <dgm:spPr/>
      <dgm:t>
        <a:bodyPr/>
        <a:lstStyle/>
        <a:p>
          <a:endParaRPr lang="pt-BR"/>
        </a:p>
      </dgm:t>
    </dgm:pt>
    <dgm:pt modelId="{B9D5DBAC-9EC3-4945-850F-CCF84E1CDA92}">
      <dgm:prSet phldrT="[Texto]"/>
      <dgm:spPr/>
      <dgm:t>
        <a:bodyPr/>
        <a:lstStyle/>
        <a:p>
          <a:r>
            <a:rPr lang="pt-BR" dirty="0" smtClean="0"/>
            <a:t>Dificuldades</a:t>
          </a:r>
          <a:endParaRPr lang="pt-BR" dirty="0"/>
        </a:p>
      </dgm:t>
    </dgm:pt>
    <dgm:pt modelId="{6B9FAF1F-16DA-443A-808F-B1174973779B}" type="parTrans" cxnId="{FA13C57F-64A8-4A49-AC55-D3613E195DF7}">
      <dgm:prSet/>
      <dgm:spPr/>
      <dgm:t>
        <a:bodyPr/>
        <a:lstStyle/>
        <a:p>
          <a:endParaRPr lang="pt-BR"/>
        </a:p>
      </dgm:t>
    </dgm:pt>
    <dgm:pt modelId="{E01E5164-32B6-4E21-A947-FA4A5947C92B}" type="sibTrans" cxnId="{FA13C57F-64A8-4A49-AC55-D3613E195DF7}">
      <dgm:prSet/>
      <dgm:spPr/>
      <dgm:t>
        <a:bodyPr/>
        <a:lstStyle/>
        <a:p>
          <a:endParaRPr lang="pt-BR"/>
        </a:p>
      </dgm:t>
    </dgm:pt>
    <dgm:pt modelId="{08D31F54-51FC-48A9-8FEA-48065FA8549C}">
      <dgm:prSet phldrT="[Texto]" custT="1"/>
      <dgm:spPr/>
      <dgm:t>
        <a:bodyPr/>
        <a:lstStyle/>
        <a:p>
          <a:r>
            <a:rPr lang="pt-BR" sz="2400" dirty="0" smtClean="0"/>
            <a:t>- Falta de apoio dos executores (social e financeira)</a:t>
          </a:r>
          <a:endParaRPr lang="pt-BR" sz="2400" dirty="0"/>
        </a:p>
      </dgm:t>
    </dgm:pt>
    <dgm:pt modelId="{11D9852A-E8F3-4F49-803B-02C1E80C50A4}" type="parTrans" cxnId="{86EB42B4-BDFC-4B7A-A48C-04B36940696C}">
      <dgm:prSet/>
      <dgm:spPr/>
      <dgm:t>
        <a:bodyPr/>
        <a:lstStyle/>
        <a:p>
          <a:endParaRPr lang="pt-BR"/>
        </a:p>
      </dgm:t>
    </dgm:pt>
    <dgm:pt modelId="{349645DD-40D7-4CBC-B304-F05CF9DE4FAE}" type="sibTrans" cxnId="{86EB42B4-BDFC-4B7A-A48C-04B36940696C}">
      <dgm:prSet/>
      <dgm:spPr/>
      <dgm:t>
        <a:bodyPr/>
        <a:lstStyle/>
        <a:p>
          <a:endParaRPr lang="pt-BR"/>
        </a:p>
      </dgm:t>
    </dgm:pt>
    <dgm:pt modelId="{F37226F8-3AC5-4E55-9443-F327AF522274}">
      <dgm:prSet phldrT="[Texto]" custT="1"/>
      <dgm:spPr/>
      <dgm:t>
        <a:bodyPr/>
        <a:lstStyle/>
        <a:p>
          <a:r>
            <a:rPr lang="pt-BR" sz="2400" dirty="0" smtClean="0"/>
            <a:t>- Imperícia</a:t>
          </a:r>
          <a:endParaRPr lang="pt-BR" sz="2400" dirty="0"/>
        </a:p>
      </dgm:t>
    </dgm:pt>
    <dgm:pt modelId="{01940EC2-5546-4CF0-9106-FCF475CA11D7}" type="parTrans" cxnId="{3FEE8A45-CD75-4AA0-8449-32FB8E908302}">
      <dgm:prSet/>
      <dgm:spPr/>
      <dgm:t>
        <a:bodyPr/>
        <a:lstStyle/>
        <a:p>
          <a:endParaRPr lang="pt-BR"/>
        </a:p>
      </dgm:t>
    </dgm:pt>
    <dgm:pt modelId="{AC2E89E8-2950-4671-BAED-B9978ECC35FE}" type="sibTrans" cxnId="{3FEE8A45-CD75-4AA0-8449-32FB8E908302}">
      <dgm:prSet/>
      <dgm:spPr/>
      <dgm:t>
        <a:bodyPr/>
        <a:lstStyle/>
        <a:p>
          <a:endParaRPr lang="pt-BR"/>
        </a:p>
      </dgm:t>
    </dgm:pt>
    <dgm:pt modelId="{9F7622A0-9F1C-465D-BD29-79CB01F685FB}">
      <dgm:prSet phldrT="[Texto]" custT="1"/>
      <dgm:spPr/>
      <dgm:t>
        <a:bodyPr/>
        <a:lstStyle/>
        <a:p>
          <a:r>
            <a:rPr lang="pt-BR" sz="2400" dirty="0" smtClean="0"/>
            <a:t>- Falta de instrumentos para execução e gestão</a:t>
          </a:r>
          <a:endParaRPr lang="pt-BR" sz="2400" dirty="0"/>
        </a:p>
      </dgm:t>
    </dgm:pt>
    <dgm:pt modelId="{CBE2E332-B9C9-4C1B-9729-512819385C82}" type="parTrans" cxnId="{AC86BDD7-AC73-4BEE-A685-98F7144EEFF6}">
      <dgm:prSet/>
      <dgm:spPr/>
      <dgm:t>
        <a:bodyPr/>
        <a:lstStyle/>
        <a:p>
          <a:endParaRPr lang="pt-BR"/>
        </a:p>
      </dgm:t>
    </dgm:pt>
    <dgm:pt modelId="{BAC3EC79-F66E-4529-9E66-CCB8290AF858}" type="sibTrans" cxnId="{AC86BDD7-AC73-4BEE-A685-98F7144EEFF6}">
      <dgm:prSet/>
      <dgm:spPr/>
      <dgm:t>
        <a:bodyPr/>
        <a:lstStyle/>
        <a:p>
          <a:endParaRPr lang="pt-BR"/>
        </a:p>
      </dgm:t>
    </dgm:pt>
    <dgm:pt modelId="{B9D664B3-98E0-489F-9AFC-C4ED8FABC404}" type="pres">
      <dgm:prSet presAssocID="{BED452E7-4985-4BFE-B363-C1B10B473F62}" presName="Name0" presStyleCnt="0">
        <dgm:presLayoutVars>
          <dgm:chMax val="1"/>
          <dgm:chPref val="1"/>
          <dgm:dir/>
          <dgm:resizeHandles/>
        </dgm:presLayoutVars>
      </dgm:prSet>
      <dgm:spPr/>
      <dgm:t>
        <a:bodyPr/>
        <a:lstStyle/>
        <a:p>
          <a:endParaRPr lang="pt-BR"/>
        </a:p>
      </dgm:t>
    </dgm:pt>
    <dgm:pt modelId="{99FE1BE0-37E1-44FC-9F0F-C28DE54E9088}" type="pres">
      <dgm:prSet presAssocID="{B9D5DBAC-9EC3-4945-850F-CCF84E1CDA92}" presName="Parent" presStyleLbl="node1" presStyleIdx="0" presStyleCnt="2">
        <dgm:presLayoutVars>
          <dgm:chMax val="4"/>
          <dgm:chPref val="3"/>
        </dgm:presLayoutVars>
      </dgm:prSet>
      <dgm:spPr/>
      <dgm:t>
        <a:bodyPr/>
        <a:lstStyle/>
        <a:p>
          <a:endParaRPr lang="pt-BR"/>
        </a:p>
      </dgm:t>
    </dgm:pt>
    <dgm:pt modelId="{E659F05D-4EEE-420A-B2BD-334EAA41BC4A}" type="pres">
      <dgm:prSet presAssocID="{08D31F54-51FC-48A9-8FEA-48065FA8549C}" presName="Accent" presStyleLbl="node1" presStyleIdx="1" presStyleCnt="2"/>
      <dgm:spPr/>
      <dgm:t>
        <a:bodyPr/>
        <a:lstStyle/>
        <a:p>
          <a:endParaRPr lang="pt-BR"/>
        </a:p>
      </dgm:t>
    </dgm:pt>
    <dgm:pt modelId="{01150E6E-24E5-4D8D-90BE-F0787ED21A04}" type="pres">
      <dgm:prSet presAssocID="{08D31F54-51FC-48A9-8FEA-48065FA8549C}" presName="Image1" presStyleLbl="fgImgPlace1" presStyleIdx="0" presStyleCnt="3"/>
      <dgm:spPr/>
      <dgm:t>
        <a:bodyPr/>
        <a:lstStyle/>
        <a:p>
          <a:endParaRPr lang="pt-BR"/>
        </a:p>
      </dgm:t>
    </dgm:pt>
    <dgm:pt modelId="{88589D72-C87F-4F43-9293-BD51D527D0A3}" type="pres">
      <dgm:prSet presAssocID="{08D31F54-51FC-48A9-8FEA-48065FA8549C}" presName="Child1" presStyleLbl="revTx" presStyleIdx="0" presStyleCnt="3" custScaleX="268391" custLinFactNeighborX="86072">
        <dgm:presLayoutVars>
          <dgm:chMax val="0"/>
          <dgm:chPref val="0"/>
          <dgm:bulletEnabled val="1"/>
        </dgm:presLayoutVars>
      </dgm:prSet>
      <dgm:spPr/>
      <dgm:t>
        <a:bodyPr/>
        <a:lstStyle/>
        <a:p>
          <a:endParaRPr lang="pt-BR"/>
        </a:p>
      </dgm:t>
    </dgm:pt>
    <dgm:pt modelId="{0D1546BB-53BA-4C65-AA1B-78FF97E33EF9}" type="pres">
      <dgm:prSet presAssocID="{F37226F8-3AC5-4E55-9443-F327AF522274}" presName="Image2" presStyleCnt="0"/>
      <dgm:spPr/>
      <dgm:t>
        <a:bodyPr/>
        <a:lstStyle/>
        <a:p>
          <a:endParaRPr lang="pt-BR"/>
        </a:p>
      </dgm:t>
    </dgm:pt>
    <dgm:pt modelId="{58DF8E92-24F4-41AD-B766-9F95E99CFEEE}" type="pres">
      <dgm:prSet presAssocID="{F37226F8-3AC5-4E55-9443-F327AF522274}" presName="Image" presStyleLbl="fgImgPlace1" presStyleIdx="1" presStyleCnt="3"/>
      <dgm:spPr/>
      <dgm:t>
        <a:bodyPr/>
        <a:lstStyle/>
        <a:p>
          <a:endParaRPr lang="pt-BR"/>
        </a:p>
      </dgm:t>
    </dgm:pt>
    <dgm:pt modelId="{F202BF13-2D41-4757-AFCA-37ED2D2471CE}" type="pres">
      <dgm:prSet presAssocID="{F37226F8-3AC5-4E55-9443-F327AF522274}" presName="Child2" presStyleLbl="revTx" presStyleIdx="1" presStyleCnt="3" custScaleX="243826" custLinFactNeighborX="83168">
        <dgm:presLayoutVars>
          <dgm:chMax val="0"/>
          <dgm:chPref val="0"/>
          <dgm:bulletEnabled val="1"/>
        </dgm:presLayoutVars>
      </dgm:prSet>
      <dgm:spPr/>
      <dgm:t>
        <a:bodyPr/>
        <a:lstStyle/>
        <a:p>
          <a:endParaRPr lang="pt-BR"/>
        </a:p>
      </dgm:t>
    </dgm:pt>
    <dgm:pt modelId="{EEC7B09F-E42E-473A-985D-91901BF1C959}" type="pres">
      <dgm:prSet presAssocID="{9F7622A0-9F1C-465D-BD29-79CB01F685FB}" presName="Image3" presStyleCnt="0"/>
      <dgm:spPr/>
      <dgm:t>
        <a:bodyPr/>
        <a:lstStyle/>
        <a:p>
          <a:endParaRPr lang="pt-BR"/>
        </a:p>
      </dgm:t>
    </dgm:pt>
    <dgm:pt modelId="{D091F25F-0AEB-4CC5-A79A-A09919D3559A}" type="pres">
      <dgm:prSet presAssocID="{9F7622A0-9F1C-465D-BD29-79CB01F685FB}" presName="Image" presStyleLbl="fgImgPlace1" presStyleIdx="2" presStyleCnt="3"/>
      <dgm:spPr/>
      <dgm:t>
        <a:bodyPr/>
        <a:lstStyle/>
        <a:p>
          <a:endParaRPr lang="pt-BR"/>
        </a:p>
      </dgm:t>
    </dgm:pt>
    <dgm:pt modelId="{0009FFD8-5299-44F1-8962-724F6EFC6693}" type="pres">
      <dgm:prSet presAssocID="{9F7622A0-9F1C-465D-BD29-79CB01F685FB}" presName="Child3" presStyleLbl="revTx" presStyleIdx="2" presStyleCnt="3" custScaleX="272529" custLinFactNeighborX="91930">
        <dgm:presLayoutVars>
          <dgm:chMax val="0"/>
          <dgm:chPref val="0"/>
          <dgm:bulletEnabled val="1"/>
        </dgm:presLayoutVars>
      </dgm:prSet>
      <dgm:spPr/>
      <dgm:t>
        <a:bodyPr/>
        <a:lstStyle/>
        <a:p>
          <a:endParaRPr lang="pt-BR"/>
        </a:p>
      </dgm:t>
    </dgm:pt>
  </dgm:ptLst>
  <dgm:cxnLst>
    <dgm:cxn modelId="{3FEE8A45-CD75-4AA0-8449-32FB8E908302}" srcId="{B9D5DBAC-9EC3-4945-850F-CCF84E1CDA92}" destId="{F37226F8-3AC5-4E55-9443-F327AF522274}" srcOrd="1" destOrd="0" parTransId="{01940EC2-5546-4CF0-9106-FCF475CA11D7}" sibTransId="{AC2E89E8-2950-4671-BAED-B9978ECC35FE}"/>
    <dgm:cxn modelId="{FA13C57F-64A8-4A49-AC55-D3613E195DF7}" srcId="{BED452E7-4985-4BFE-B363-C1B10B473F62}" destId="{B9D5DBAC-9EC3-4945-850F-CCF84E1CDA92}" srcOrd="0" destOrd="0" parTransId="{6B9FAF1F-16DA-443A-808F-B1174973779B}" sibTransId="{E01E5164-32B6-4E21-A947-FA4A5947C92B}"/>
    <dgm:cxn modelId="{5104430E-0794-4122-8C36-421C177138C1}" type="presOf" srcId="{BED452E7-4985-4BFE-B363-C1B10B473F62}" destId="{B9D664B3-98E0-489F-9AFC-C4ED8FABC404}" srcOrd="0" destOrd="0" presId="urn:microsoft.com/office/officeart/2011/layout/RadialPictureList"/>
    <dgm:cxn modelId="{642D48B1-9017-4D42-A218-9BE60C59B75E}" type="presOf" srcId="{9F7622A0-9F1C-465D-BD29-79CB01F685FB}" destId="{0009FFD8-5299-44F1-8962-724F6EFC6693}" srcOrd="0" destOrd="0" presId="urn:microsoft.com/office/officeart/2011/layout/RadialPictureList"/>
    <dgm:cxn modelId="{1C7A19F9-09BA-49EA-A9E5-600811E7F137}" type="presOf" srcId="{08D31F54-51FC-48A9-8FEA-48065FA8549C}" destId="{88589D72-C87F-4F43-9293-BD51D527D0A3}" srcOrd="0" destOrd="0" presId="urn:microsoft.com/office/officeart/2011/layout/RadialPictureList"/>
    <dgm:cxn modelId="{86EB42B4-BDFC-4B7A-A48C-04B36940696C}" srcId="{B9D5DBAC-9EC3-4945-850F-CCF84E1CDA92}" destId="{08D31F54-51FC-48A9-8FEA-48065FA8549C}" srcOrd="0" destOrd="0" parTransId="{11D9852A-E8F3-4F49-803B-02C1E80C50A4}" sibTransId="{349645DD-40D7-4CBC-B304-F05CF9DE4FAE}"/>
    <dgm:cxn modelId="{B95E809B-B417-4765-A050-57932C5E23AF}" type="presOf" srcId="{F37226F8-3AC5-4E55-9443-F327AF522274}" destId="{F202BF13-2D41-4757-AFCA-37ED2D2471CE}" srcOrd="0" destOrd="0" presId="urn:microsoft.com/office/officeart/2011/layout/RadialPictureList"/>
    <dgm:cxn modelId="{A4F1D430-C877-4EF9-B88A-58D70970653D}" type="presOf" srcId="{B9D5DBAC-9EC3-4945-850F-CCF84E1CDA92}" destId="{99FE1BE0-37E1-44FC-9F0F-C28DE54E9088}" srcOrd="0" destOrd="0" presId="urn:microsoft.com/office/officeart/2011/layout/RadialPictureList"/>
    <dgm:cxn modelId="{AC86BDD7-AC73-4BEE-A685-98F7144EEFF6}" srcId="{B9D5DBAC-9EC3-4945-850F-CCF84E1CDA92}" destId="{9F7622A0-9F1C-465D-BD29-79CB01F685FB}" srcOrd="2" destOrd="0" parTransId="{CBE2E332-B9C9-4C1B-9729-512819385C82}" sibTransId="{BAC3EC79-F66E-4529-9E66-CCB8290AF858}"/>
    <dgm:cxn modelId="{BB2AB3D5-DA78-4EF4-8809-C9374CF88ED4}" type="presParOf" srcId="{B9D664B3-98E0-489F-9AFC-C4ED8FABC404}" destId="{99FE1BE0-37E1-44FC-9F0F-C28DE54E9088}" srcOrd="0" destOrd="0" presId="urn:microsoft.com/office/officeart/2011/layout/RadialPictureList"/>
    <dgm:cxn modelId="{A2349AFD-0905-407B-A8A0-463BDF3340F0}" type="presParOf" srcId="{B9D664B3-98E0-489F-9AFC-C4ED8FABC404}" destId="{E659F05D-4EEE-420A-B2BD-334EAA41BC4A}" srcOrd="1" destOrd="0" presId="urn:microsoft.com/office/officeart/2011/layout/RadialPictureList"/>
    <dgm:cxn modelId="{41A83280-D164-47F9-884B-136E0932D0CA}" type="presParOf" srcId="{B9D664B3-98E0-489F-9AFC-C4ED8FABC404}" destId="{01150E6E-24E5-4D8D-90BE-F0787ED21A04}" srcOrd="2" destOrd="0" presId="urn:microsoft.com/office/officeart/2011/layout/RadialPictureList"/>
    <dgm:cxn modelId="{0D77ABFC-AD11-4B44-A253-0DBDACD287A3}" type="presParOf" srcId="{B9D664B3-98E0-489F-9AFC-C4ED8FABC404}" destId="{88589D72-C87F-4F43-9293-BD51D527D0A3}" srcOrd="3" destOrd="0" presId="urn:microsoft.com/office/officeart/2011/layout/RadialPictureList"/>
    <dgm:cxn modelId="{32F95343-0886-4C47-A391-4E7A40693903}" type="presParOf" srcId="{B9D664B3-98E0-489F-9AFC-C4ED8FABC404}" destId="{0D1546BB-53BA-4C65-AA1B-78FF97E33EF9}" srcOrd="4" destOrd="0" presId="urn:microsoft.com/office/officeart/2011/layout/RadialPictureList"/>
    <dgm:cxn modelId="{36EFF32B-4A58-4E3D-B561-CA9F460FD172}" type="presParOf" srcId="{0D1546BB-53BA-4C65-AA1B-78FF97E33EF9}" destId="{58DF8E92-24F4-41AD-B766-9F95E99CFEEE}" srcOrd="0" destOrd="0" presId="urn:microsoft.com/office/officeart/2011/layout/RadialPictureList"/>
    <dgm:cxn modelId="{87B112EE-4B8C-42C3-A411-6B6E3D4BB3A3}" type="presParOf" srcId="{B9D664B3-98E0-489F-9AFC-C4ED8FABC404}" destId="{F202BF13-2D41-4757-AFCA-37ED2D2471CE}" srcOrd="5" destOrd="0" presId="urn:microsoft.com/office/officeart/2011/layout/RadialPictureList"/>
    <dgm:cxn modelId="{C53962E1-2DA0-4268-9A6F-FC3D38D560BA}" type="presParOf" srcId="{B9D664B3-98E0-489F-9AFC-C4ED8FABC404}" destId="{EEC7B09F-E42E-473A-985D-91901BF1C959}" srcOrd="6" destOrd="0" presId="urn:microsoft.com/office/officeart/2011/layout/RadialPictureList"/>
    <dgm:cxn modelId="{6C0FA770-43AD-4070-925B-6C506527F383}" type="presParOf" srcId="{EEC7B09F-E42E-473A-985D-91901BF1C959}" destId="{D091F25F-0AEB-4CC5-A79A-A09919D3559A}" srcOrd="0" destOrd="0" presId="urn:microsoft.com/office/officeart/2011/layout/RadialPictureList"/>
    <dgm:cxn modelId="{78E300AF-3469-42ED-B237-31667B2603DA}" type="presParOf" srcId="{B9D664B3-98E0-489F-9AFC-C4ED8FABC404}" destId="{0009FFD8-5299-44F1-8962-724F6EFC6693}"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41623-337F-4063-97A5-845B489DF16C}" type="doc">
      <dgm:prSet loTypeId="urn:microsoft.com/office/officeart/2005/8/layout/cycle8" loCatId="cycle" qsTypeId="urn:microsoft.com/office/officeart/2005/8/quickstyle/simple1" qsCatId="simple" csTypeId="urn:microsoft.com/office/officeart/2005/8/colors/colorful1" csCatId="colorful" phldr="1"/>
      <dgm:spPr/>
    </dgm:pt>
    <dgm:pt modelId="{DEBC6DCF-D6CA-46B3-A1EE-B9BB0D7821A0}">
      <dgm:prSet phldrT="[Texto]"/>
      <dgm:spPr/>
      <dgm:t>
        <a:bodyPr/>
        <a:lstStyle/>
        <a:p>
          <a:r>
            <a:rPr lang="pt-BR" dirty="0" err="1" smtClean="0"/>
            <a:t>EEx</a:t>
          </a:r>
          <a:r>
            <a:rPr lang="pt-BR" dirty="0" smtClean="0"/>
            <a:t> ou </a:t>
          </a:r>
          <a:r>
            <a:rPr lang="pt-BR" dirty="0" err="1" smtClean="0"/>
            <a:t>UEx</a:t>
          </a:r>
          <a:endParaRPr lang="pt-BR" dirty="0"/>
        </a:p>
      </dgm:t>
    </dgm:pt>
    <dgm:pt modelId="{FC348255-7ABE-4370-9C78-5C3716797A2E}" type="parTrans" cxnId="{B2B313EC-6B2C-481F-A187-D51DE55FFF42}">
      <dgm:prSet/>
      <dgm:spPr/>
      <dgm:t>
        <a:bodyPr/>
        <a:lstStyle/>
        <a:p>
          <a:endParaRPr lang="pt-BR"/>
        </a:p>
      </dgm:t>
    </dgm:pt>
    <dgm:pt modelId="{DF7E5635-01B9-4237-B272-924147B6B383}" type="sibTrans" cxnId="{B2B313EC-6B2C-481F-A187-D51DE55FFF42}">
      <dgm:prSet/>
      <dgm:spPr/>
      <dgm:t>
        <a:bodyPr/>
        <a:lstStyle/>
        <a:p>
          <a:endParaRPr lang="pt-BR"/>
        </a:p>
      </dgm:t>
    </dgm:pt>
    <dgm:pt modelId="{7F687CF2-00F0-4A67-9166-C98C7C7B0C27}">
      <dgm:prSet phldrT="[Texto]"/>
      <dgm:spPr/>
      <dgm:t>
        <a:bodyPr/>
        <a:lstStyle/>
        <a:p>
          <a:r>
            <a:rPr lang="pt-BR" dirty="0" smtClean="0"/>
            <a:t>CAE</a:t>
          </a:r>
          <a:endParaRPr lang="pt-BR" dirty="0"/>
        </a:p>
      </dgm:t>
    </dgm:pt>
    <dgm:pt modelId="{D5D62B48-8432-4586-AC1C-507E4F462973}" type="parTrans" cxnId="{80D2AE5F-FC48-4B30-AA2D-773E820092B0}">
      <dgm:prSet/>
      <dgm:spPr/>
      <dgm:t>
        <a:bodyPr/>
        <a:lstStyle/>
        <a:p>
          <a:endParaRPr lang="pt-BR"/>
        </a:p>
      </dgm:t>
    </dgm:pt>
    <dgm:pt modelId="{F820E628-E24E-4299-8209-7D8D8B9C068D}" type="sibTrans" cxnId="{80D2AE5F-FC48-4B30-AA2D-773E820092B0}">
      <dgm:prSet/>
      <dgm:spPr/>
      <dgm:t>
        <a:bodyPr/>
        <a:lstStyle/>
        <a:p>
          <a:endParaRPr lang="pt-BR"/>
        </a:p>
      </dgm:t>
    </dgm:pt>
    <dgm:pt modelId="{1AE2BD3A-2EDA-4449-A74D-EB4947E50FA6}">
      <dgm:prSet phldrT="[Texto]"/>
      <dgm:spPr/>
      <dgm:t>
        <a:bodyPr/>
        <a:lstStyle/>
        <a:p>
          <a:r>
            <a:rPr lang="pt-BR" dirty="0" smtClean="0"/>
            <a:t>FNDE</a:t>
          </a:r>
          <a:endParaRPr lang="pt-BR" dirty="0"/>
        </a:p>
      </dgm:t>
    </dgm:pt>
    <dgm:pt modelId="{FA5D4F97-0C21-4D0B-89D2-7A7103D1521B}" type="parTrans" cxnId="{C8684DDB-B0E1-41D6-ADDB-114438279037}">
      <dgm:prSet/>
      <dgm:spPr/>
      <dgm:t>
        <a:bodyPr/>
        <a:lstStyle/>
        <a:p>
          <a:endParaRPr lang="pt-BR"/>
        </a:p>
      </dgm:t>
    </dgm:pt>
    <dgm:pt modelId="{8B89A6B6-A76D-43B7-A903-51146FCC703A}" type="sibTrans" cxnId="{C8684DDB-B0E1-41D6-ADDB-114438279037}">
      <dgm:prSet/>
      <dgm:spPr/>
      <dgm:t>
        <a:bodyPr/>
        <a:lstStyle/>
        <a:p>
          <a:endParaRPr lang="pt-BR"/>
        </a:p>
      </dgm:t>
    </dgm:pt>
    <dgm:pt modelId="{D477CA71-DF5E-44CE-A649-60EEEDEF099E}" type="pres">
      <dgm:prSet presAssocID="{89241623-337F-4063-97A5-845B489DF16C}" presName="compositeShape" presStyleCnt="0">
        <dgm:presLayoutVars>
          <dgm:chMax val="7"/>
          <dgm:dir/>
          <dgm:resizeHandles val="exact"/>
        </dgm:presLayoutVars>
      </dgm:prSet>
      <dgm:spPr/>
    </dgm:pt>
    <dgm:pt modelId="{7321A58A-EB0E-489C-B208-5D03FB6E75C2}" type="pres">
      <dgm:prSet presAssocID="{89241623-337F-4063-97A5-845B489DF16C}" presName="wedge1" presStyleLbl="node1" presStyleIdx="0" presStyleCnt="3"/>
      <dgm:spPr/>
      <dgm:t>
        <a:bodyPr/>
        <a:lstStyle/>
        <a:p>
          <a:endParaRPr lang="pt-BR"/>
        </a:p>
      </dgm:t>
    </dgm:pt>
    <dgm:pt modelId="{91C92724-9827-4FF7-B54A-61CFE5F4EFC0}" type="pres">
      <dgm:prSet presAssocID="{89241623-337F-4063-97A5-845B489DF16C}" presName="dummy1a" presStyleCnt="0"/>
      <dgm:spPr/>
    </dgm:pt>
    <dgm:pt modelId="{E681DD8E-D63F-40E9-87ED-F14E74A64851}" type="pres">
      <dgm:prSet presAssocID="{89241623-337F-4063-97A5-845B489DF16C}" presName="dummy1b" presStyleCnt="0"/>
      <dgm:spPr/>
    </dgm:pt>
    <dgm:pt modelId="{B1C7E3A4-35FF-4E0E-B171-80200BC203D7}" type="pres">
      <dgm:prSet presAssocID="{89241623-337F-4063-97A5-845B489DF16C}" presName="wedge1Tx" presStyleLbl="node1" presStyleIdx="0" presStyleCnt="3">
        <dgm:presLayoutVars>
          <dgm:chMax val="0"/>
          <dgm:chPref val="0"/>
          <dgm:bulletEnabled val="1"/>
        </dgm:presLayoutVars>
      </dgm:prSet>
      <dgm:spPr/>
      <dgm:t>
        <a:bodyPr/>
        <a:lstStyle/>
        <a:p>
          <a:endParaRPr lang="pt-BR"/>
        </a:p>
      </dgm:t>
    </dgm:pt>
    <dgm:pt modelId="{E38BB246-1384-47FB-88B6-3F6F1808F623}" type="pres">
      <dgm:prSet presAssocID="{89241623-337F-4063-97A5-845B489DF16C}" presName="wedge2" presStyleLbl="node1" presStyleIdx="1" presStyleCnt="3"/>
      <dgm:spPr/>
      <dgm:t>
        <a:bodyPr/>
        <a:lstStyle/>
        <a:p>
          <a:endParaRPr lang="pt-BR"/>
        </a:p>
      </dgm:t>
    </dgm:pt>
    <dgm:pt modelId="{D05BEE7F-E4D6-4882-A8EB-430ECD57FC20}" type="pres">
      <dgm:prSet presAssocID="{89241623-337F-4063-97A5-845B489DF16C}" presName="dummy2a" presStyleCnt="0"/>
      <dgm:spPr/>
    </dgm:pt>
    <dgm:pt modelId="{3D3E84B9-95E0-43C2-9CEA-C8E0F46BA532}" type="pres">
      <dgm:prSet presAssocID="{89241623-337F-4063-97A5-845B489DF16C}" presName="dummy2b" presStyleCnt="0"/>
      <dgm:spPr/>
    </dgm:pt>
    <dgm:pt modelId="{647D7502-BDA9-4BD6-9EEB-5AF9DDAC231E}" type="pres">
      <dgm:prSet presAssocID="{89241623-337F-4063-97A5-845B489DF16C}" presName="wedge2Tx" presStyleLbl="node1" presStyleIdx="1" presStyleCnt="3">
        <dgm:presLayoutVars>
          <dgm:chMax val="0"/>
          <dgm:chPref val="0"/>
          <dgm:bulletEnabled val="1"/>
        </dgm:presLayoutVars>
      </dgm:prSet>
      <dgm:spPr/>
      <dgm:t>
        <a:bodyPr/>
        <a:lstStyle/>
        <a:p>
          <a:endParaRPr lang="pt-BR"/>
        </a:p>
      </dgm:t>
    </dgm:pt>
    <dgm:pt modelId="{A4553FDB-075B-4C62-964F-17ACCDE17DBA}" type="pres">
      <dgm:prSet presAssocID="{89241623-337F-4063-97A5-845B489DF16C}" presName="wedge3" presStyleLbl="node1" presStyleIdx="2" presStyleCnt="3"/>
      <dgm:spPr/>
      <dgm:t>
        <a:bodyPr/>
        <a:lstStyle/>
        <a:p>
          <a:endParaRPr lang="pt-BR"/>
        </a:p>
      </dgm:t>
    </dgm:pt>
    <dgm:pt modelId="{599203AD-B631-44BE-B404-2177123D27ED}" type="pres">
      <dgm:prSet presAssocID="{89241623-337F-4063-97A5-845B489DF16C}" presName="dummy3a" presStyleCnt="0"/>
      <dgm:spPr/>
    </dgm:pt>
    <dgm:pt modelId="{E5D6ADA9-26C7-48B9-9208-59DA895E1C63}" type="pres">
      <dgm:prSet presAssocID="{89241623-337F-4063-97A5-845B489DF16C}" presName="dummy3b" presStyleCnt="0"/>
      <dgm:spPr/>
    </dgm:pt>
    <dgm:pt modelId="{DF206626-F958-4C9F-A7CE-F59582727702}" type="pres">
      <dgm:prSet presAssocID="{89241623-337F-4063-97A5-845B489DF16C}" presName="wedge3Tx" presStyleLbl="node1" presStyleIdx="2" presStyleCnt="3">
        <dgm:presLayoutVars>
          <dgm:chMax val="0"/>
          <dgm:chPref val="0"/>
          <dgm:bulletEnabled val="1"/>
        </dgm:presLayoutVars>
      </dgm:prSet>
      <dgm:spPr/>
      <dgm:t>
        <a:bodyPr/>
        <a:lstStyle/>
        <a:p>
          <a:endParaRPr lang="pt-BR"/>
        </a:p>
      </dgm:t>
    </dgm:pt>
    <dgm:pt modelId="{37A6430F-6C9B-4C19-9E62-57AF16618FD9}" type="pres">
      <dgm:prSet presAssocID="{DF7E5635-01B9-4237-B272-924147B6B383}" presName="arrowWedge1" presStyleLbl="fgSibTrans2D1" presStyleIdx="0" presStyleCnt="3"/>
      <dgm:spPr/>
    </dgm:pt>
    <dgm:pt modelId="{59C86F6F-CCC4-496F-969E-39556D271F39}" type="pres">
      <dgm:prSet presAssocID="{F820E628-E24E-4299-8209-7D8D8B9C068D}" presName="arrowWedge2" presStyleLbl="fgSibTrans2D1" presStyleIdx="1" presStyleCnt="3"/>
      <dgm:spPr/>
    </dgm:pt>
    <dgm:pt modelId="{A0F44740-A2E7-4CC6-B1AF-D5235AFEA4E2}" type="pres">
      <dgm:prSet presAssocID="{8B89A6B6-A76D-43B7-A903-51146FCC703A}" presName="arrowWedge3" presStyleLbl="fgSibTrans2D1" presStyleIdx="2" presStyleCnt="3"/>
      <dgm:spPr/>
    </dgm:pt>
  </dgm:ptLst>
  <dgm:cxnLst>
    <dgm:cxn modelId="{F9FBDF3C-0D84-4AA5-94C0-544D91E0B096}" type="presOf" srcId="{DEBC6DCF-D6CA-46B3-A1EE-B9BB0D7821A0}" destId="{B1C7E3A4-35FF-4E0E-B171-80200BC203D7}" srcOrd="1" destOrd="0" presId="urn:microsoft.com/office/officeart/2005/8/layout/cycle8"/>
    <dgm:cxn modelId="{A85EC09A-1A3C-4237-94A6-2158E891DCF2}" type="presOf" srcId="{1AE2BD3A-2EDA-4449-A74D-EB4947E50FA6}" destId="{A4553FDB-075B-4C62-964F-17ACCDE17DBA}" srcOrd="0" destOrd="0" presId="urn:microsoft.com/office/officeart/2005/8/layout/cycle8"/>
    <dgm:cxn modelId="{B2B313EC-6B2C-481F-A187-D51DE55FFF42}" srcId="{89241623-337F-4063-97A5-845B489DF16C}" destId="{DEBC6DCF-D6CA-46B3-A1EE-B9BB0D7821A0}" srcOrd="0" destOrd="0" parTransId="{FC348255-7ABE-4370-9C78-5C3716797A2E}" sibTransId="{DF7E5635-01B9-4237-B272-924147B6B383}"/>
    <dgm:cxn modelId="{79B14B7A-C06F-408A-A066-F37F951A1C37}" type="presOf" srcId="{7F687CF2-00F0-4A67-9166-C98C7C7B0C27}" destId="{647D7502-BDA9-4BD6-9EEB-5AF9DDAC231E}" srcOrd="1" destOrd="0" presId="urn:microsoft.com/office/officeart/2005/8/layout/cycle8"/>
    <dgm:cxn modelId="{B243B2D4-FD29-4877-8DCD-F89D935623CC}" type="presOf" srcId="{1AE2BD3A-2EDA-4449-A74D-EB4947E50FA6}" destId="{DF206626-F958-4C9F-A7CE-F59582727702}" srcOrd="1" destOrd="0" presId="urn:microsoft.com/office/officeart/2005/8/layout/cycle8"/>
    <dgm:cxn modelId="{1D6877D8-4522-48DC-94AD-C694991EEC53}" type="presOf" srcId="{7F687CF2-00F0-4A67-9166-C98C7C7B0C27}" destId="{E38BB246-1384-47FB-88B6-3F6F1808F623}" srcOrd="0" destOrd="0" presId="urn:microsoft.com/office/officeart/2005/8/layout/cycle8"/>
    <dgm:cxn modelId="{1AC8C78D-A194-486B-84F7-915824F4EB6A}" type="presOf" srcId="{89241623-337F-4063-97A5-845B489DF16C}" destId="{D477CA71-DF5E-44CE-A649-60EEEDEF099E}" srcOrd="0" destOrd="0" presId="urn:microsoft.com/office/officeart/2005/8/layout/cycle8"/>
    <dgm:cxn modelId="{80D2AE5F-FC48-4B30-AA2D-773E820092B0}" srcId="{89241623-337F-4063-97A5-845B489DF16C}" destId="{7F687CF2-00F0-4A67-9166-C98C7C7B0C27}" srcOrd="1" destOrd="0" parTransId="{D5D62B48-8432-4586-AC1C-507E4F462973}" sibTransId="{F820E628-E24E-4299-8209-7D8D8B9C068D}"/>
    <dgm:cxn modelId="{AB90FB80-F89D-46AB-978A-B89BE49080D9}" type="presOf" srcId="{DEBC6DCF-D6CA-46B3-A1EE-B9BB0D7821A0}" destId="{7321A58A-EB0E-489C-B208-5D03FB6E75C2}" srcOrd="0" destOrd="0" presId="urn:microsoft.com/office/officeart/2005/8/layout/cycle8"/>
    <dgm:cxn modelId="{C8684DDB-B0E1-41D6-ADDB-114438279037}" srcId="{89241623-337F-4063-97A5-845B489DF16C}" destId="{1AE2BD3A-2EDA-4449-A74D-EB4947E50FA6}" srcOrd="2" destOrd="0" parTransId="{FA5D4F97-0C21-4D0B-89D2-7A7103D1521B}" sibTransId="{8B89A6B6-A76D-43B7-A903-51146FCC703A}"/>
    <dgm:cxn modelId="{58994422-F0D9-4870-93F9-DAF7FF9EF687}" type="presParOf" srcId="{D477CA71-DF5E-44CE-A649-60EEEDEF099E}" destId="{7321A58A-EB0E-489C-B208-5D03FB6E75C2}" srcOrd="0" destOrd="0" presId="urn:microsoft.com/office/officeart/2005/8/layout/cycle8"/>
    <dgm:cxn modelId="{2BBE65B6-3851-4DF0-915C-F5C5FDACF5D6}" type="presParOf" srcId="{D477CA71-DF5E-44CE-A649-60EEEDEF099E}" destId="{91C92724-9827-4FF7-B54A-61CFE5F4EFC0}" srcOrd="1" destOrd="0" presId="urn:microsoft.com/office/officeart/2005/8/layout/cycle8"/>
    <dgm:cxn modelId="{25354F13-6207-4529-BF0A-155FB3668F26}" type="presParOf" srcId="{D477CA71-DF5E-44CE-A649-60EEEDEF099E}" destId="{E681DD8E-D63F-40E9-87ED-F14E74A64851}" srcOrd="2" destOrd="0" presId="urn:microsoft.com/office/officeart/2005/8/layout/cycle8"/>
    <dgm:cxn modelId="{E3E79D0B-32FA-4F9F-8FB9-94E4C3A24EF8}" type="presParOf" srcId="{D477CA71-DF5E-44CE-A649-60EEEDEF099E}" destId="{B1C7E3A4-35FF-4E0E-B171-80200BC203D7}" srcOrd="3" destOrd="0" presId="urn:microsoft.com/office/officeart/2005/8/layout/cycle8"/>
    <dgm:cxn modelId="{45BE495F-B10A-409C-BC2F-090E1701FB0E}" type="presParOf" srcId="{D477CA71-DF5E-44CE-A649-60EEEDEF099E}" destId="{E38BB246-1384-47FB-88B6-3F6F1808F623}" srcOrd="4" destOrd="0" presId="urn:microsoft.com/office/officeart/2005/8/layout/cycle8"/>
    <dgm:cxn modelId="{A573B538-184A-46FC-8607-50B826336DA4}" type="presParOf" srcId="{D477CA71-DF5E-44CE-A649-60EEEDEF099E}" destId="{D05BEE7F-E4D6-4882-A8EB-430ECD57FC20}" srcOrd="5" destOrd="0" presId="urn:microsoft.com/office/officeart/2005/8/layout/cycle8"/>
    <dgm:cxn modelId="{406237CD-F41C-4BD2-8E46-F7392F463CA4}" type="presParOf" srcId="{D477CA71-DF5E-44CE-A649-60EEEDEF099E}" destId="{3D3E84B9-95E0-43C2-9CEA-C8E0F46BA532}" srcOrd="6" destOrd="0" presId="urn:microsoft.com/office/officeart/2005/8/layout/cycle8"/>
    <dgm:cxn modelId="{C87C09BC-A7B0-40CE-9725-0340F70F3E3E}" type="presParOf" srcId="{D477CA71-DF5E-44CE-A649-60EEEDEF099E}" destId="{647D7502-BDA9-4BD6-9EEB-5AF9DDAC231E}" srcOrd="7" destOrd="0" presId="urn:microsoft.com/office/officeart/2005/8/layout/cycle8"/>
    <dgm:cxn modelId="{4D98E0B3-DA35-42E3-A5BF-7C073F514D75}" type="presParOf" srcId="{D477CA71-DF5E-44CE-A649-60EEEDEF099E}" destId="{A4553FDB-075B-4C62-964F-17ACCDE17DBA}" srcOrd="8" destOrd="0" presId="urn:microsoft.com/office/officeart/2005/8/layout/cycle8"/>
    <dgm:cxn modelId="{574EB96D-430D-4FD4-9DB6-761ADE8D7DD4}" type="presParOf" srcId="{D477CA71-DF5E-44CE-A649-60EEEDEF099E}" destId="{599203AD-B631-44BE-B404-2177123D27ED}" srcOrd="9" destOrd="0" presId="urn:microsoft.com/office/officeart/2005/8/layout/cycle8"/>
    <dgm:cxn modelId="{0F826CD0-5782-4E28-B26C-D403D8A49983}" type="presParOf" srcId="{D477CA71-DF5E-44CE-A649-60EEEDEF099E}" destId="{E5D6ADA9-26C7-48B9-9208-59DA895E1C63}" srcOrd="10" destOrd="0" presId="urn:microsoft.com/office/officeart/2005/8/layout/cycle8"/>
    <dgm:cxn modelId="{80F65A61-2F27-4106-BB41-4D1C1A8F1C19}" type="presParOf" srcId="{D477CA71-DF5E-44CE-A649-60EEEDEF099E}" destId="{DF206626-F958-4C9F-A7CE-F59582727702}" srcOrd="11" destOrd="0" presId="urn:microsoft.com/office/officeart/2005/8/layout/cycle8"/>
    <dgm:cxn modelId="{503102D1-520E-4571-928D-5BA4F704B7C2}" type="presParOf" srcId="{D477CA71-DF5E-44CE-A649-60EEEDEF099E}" destId="{37A6430F-6C9B-4C19-9E62-57AF16618FD9}" srcOrd="12" destOrd="0" presId="urn:microsoft.com/office/officeart/2005/8/layout/cycle8"/>
    <dgm:cxn modelId="{4E80B1DC-E8D1-4BC4-A9B3-31952B8D35F3}" type="presParOf" srcId="{D477CA71-DF5E-44CE-A649-60EEEDEF099E}" destId="{59C86F6F-CCC4-496F-969E-39556D271F39}" srcOrd="13" destOrd="0" presId="urn:microsoft.com/office/officeart/2005/8/layout/cycle8"/>
    <dgm:cxn modelId="{AF3C4D27-5BEB-404A-BEAD-D365C13617A7}" type="presParOf" srcId="{D477CA71-DF5E-44CE-A649-60EEEDEF099E}" destId="{A0F44740-A2E7-4CC6-B1AF-D5235AFEA4E2}"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DA7FC-4D48-48DA-987C-61CF04CD09D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t-BR"/>
        </a:p>
      </dgm:t>
    </dgm:pt>
    <dgm:pt modelId="{217D9090-345B-4730-B73C-5C80C82A2A71}">
      <dgm:prSet phldrT="[Texto]"/>
      <dgm:spPr/>
      <dgm:t>
        <a:bodyPr/>
        <a:lstStyle/>
        <a:p>
          <a:r>
            <a:rPr lang="pt-BR" dirty="0" smtClean="0"/>
            <a:t>Assessoria aos municípios</a:t>
          </a:r>
          <a:endParaRPr lang="pt-BR" dirty="0"/>
        </a:p>
      </dgm:t>
    </dgm:pt>
    <dgm:pt modelId="{0D491736-DEDA-497F-8E7D-6EA0A056A128}" type="parTrans" cxnId="{51721AEC-0D74-4C24-960B-CEC1D0FCEE0E}">
      <dgm:prSet/>
      <dgm:spPr/>
      <dgm:t>
        <a:bodyPr/>
        <a:lstStyle/>
        <a:p>
          <a:endParaRPr lang="pt-BR"/>
        </a:p>
      </dgm:t>
    </dgm:pt>
    <dgm:pt modelId="{FAA1B145-5932-420A-8AA7-88C6B4D4035C}" type="sibTrans" cxnId="{51721AEC-0D74-4C24-960B-CEC1D0FCEE0E}">
      <dgm:prSet/>
      <dgm:spPr/>
      <dgm:t>
        <a:bodyPr/>
        <a:lstStyle/>
        <a:p>
          <a:endParaRPr lang="pt-BR"/>
        </a:p>
      </dgm:t>
    </dgm:pt>
    <dgm:pt modelId="{5FAC8A87-C316-416F-9AAC-31CB996D10DB}">
      <dgm:prSet phldrT="[Texto]"/>
      <dgm:spPr/>
      <dgm:t>
        <a:bodyPr/>
        <a:lstStyle/>
        <a:p>
          <a:r>
            <a:rPr lang="pt-BR" dirty="0" smtClean="0"/>
            <a:t>Visitas técnicas</a:t>
          </a:r>
          <a:endParaRPr lang="pt-BR" dirty="0"/>
        </a:p>
      </dgm:t>
    </dgm:pt>
    <dgm:pt modelId="{D4092CC6-76C2-4D53-996B-ECB342684DD7}" type="parTrans" cxnId="{FF9EAC5C-0FD4-4DC0-8779-BF5C9DD72E28}">
      <dgm:prSet/>
      <dgm:spPr/>
      <dgm:t>
        <a:bodyPr/>
        <a:lstStyle/>
        <a:p>
          <a:endParaRPr lang="pt-BR"/>
        </a:p>
      </dgm:t>
    </dgm:pt>
    <dgm:pt modelId="{676372A2-3094-4234-9EB8-40236D7C21A8}" type="sibTrans" cxnId="{FF9EAC5C-0FD4-4DC0-8779-BF5C9DD72E28}">
      <dgm:prSet/>
      <dgm:spPr/>
      <dgm:t>
        <a:bodyPr/>
        <a:lstStyle/>
        <a:p>
          <a:endParaRPr lang="pt-BR"/>
        </a:p>
      </dgm:t>
    </dgm:pt>
    <dgm:pt modelId="{3D482981-1567-4620-9CA2-5F68C01B27CD}">
      <dgm:prSet phldrT="[Texto]"/>
      <dgm:spPr/>
      <dgm:t>
        <a:bodyPr/>
        <a:lstStyle/>
        <a:p>
          <a:r>
            <a:rPr lang="pt-BR" dirty="0" smtClean="0"/>
            <a:t>Reuniões</a:t>
          </a:r>
          <a:endParaRPr lang="pt-BR" dirty="0"/>
        </a:p>
      </dgm:t>
    </dgm:pt>
    <dgm:pt modelId="{6CBAE0BE-E04C-4270-8EFB-20D4FA47D2E5}" type="parTrans" cxnId="{50D6B704-FF53-44FA-8D6D-335B15C452A3}">
      <dgm:prSet/>
      <dgm:spPr/>
      <dgm:t>
        <a:bodyPr/>
        <a:lstStyle/>
        <a:p>
          <a:endParaRPr lang="pt-BR"/>
        </a:p>
      </dgm:t>
    </dgm:pt>
    <dgm:pt modelId="{184EEA7F-746A-481F-B496-2F781DEA2B6A}" type="sibTrans" cxnId="{50D6B704-FF53-44FA-8D6D-335B15C452A3}">
      <dgm:prSet/>
      <dgm:spPr/>
      <dgm:t>
        <a:bodyPr/>
        <a:lstStyle/>
        <a:p>
          <a:endParaRPr lang="pt-BR"/>
        </a:p>
      </dgm:t>
    </dgm:pt>
    <dgm:pt modelId="{315CFD5B-8532-40E8-A901-F210A0816C20}">
      <dgm:prSet phldrT="[Texto]"/>
      <dgm:spPr/>
      <dgm:t>
        <a:bodyPr/>
        <a:lstStyle/>
        <a:p>
          <a:r>
            <a:rPr lang="pt-BR" dirty="0" smtClean="0"/>
            <a:t>Formação</a:t>
          </a:r>
          <a:endParaRPr lang="pt-BR" dirty="0"/>
        </a:p>
      </dgm:t>
    </dgm:pt>
    <dgm:pt modelId="{E3B3F0D9-E6B5-4F61-BF75-30CDEC51BF9B}" type="parTrans" cxnId="{78444584-2CEA-4BEE-81CE-5A9AC15FF09F}">
      <dgm:prSet/>
      <dgm:spPr/>
      <dgm:t>
        <a:bodyPr/>
        <a:lstStyle/>
        <a:p>
          <a:endParaRPr lang="pt-BR"/>
        </a:p>
      </dgm:t>
    </dgm:pt>
    <dgm:pt modelId="{6388F783-2B0F-4724-8F80-FF17BAC5518D}" type="sibTrans" cxnId="{78444584-2CEA-4BEE-81CE-5A9AC15FF09F}">
      <dgm:prSet/>
      <dgm:spPr/>
      <dgm:t>
        <a:bodyPr/>
        <a:lstStyle/>
        <a:p>
          <a:endParaRPr lang="pt-BR"/>
        </a:p>
      </dgm:t>
    </dgm:pt>
    <dgm:pt modelId="{0BFD6916-7226-4299-9563-98EE63AA03B9}">
      <dgm:prSet phldrT="[Texto]"/>
      <dgm:spPr/>
      <dgm:t>
        <a:bodyPr/>
        <a:lstStyle/>
        <a:p>
          <a:r>
            <a:rPr lang="pt-BR" dirty="0" smtClean="0"/>
            <a:t>Formação de todos os atores</a:t>
          </a:r>
          <a:endParaRPr lang="pt-BR" dirty="0"/>
        </a:p>
      </dgm:t>
    </dgm:pt>
    <dgm:pt modelId="{A9EA3080-C398-48CC-8D16-1C45DF22E88D}" type="parTrans" cxnId="{C0C57547-4FE1-4D89-BF71-C853FA2FAE00}">
      <dgm:prSet/>
      <dgm:spPr/>
      <dgm:t>
        <a:bodyPr/>
        <a:lstStyle/>
        <a:p>
          <a:endParaRPr lang="pt-BR"/>
        </a:p>
      </dgm:t>
    </dgm:pt>
    <dgm:pt modelId="{3E1A6AFC-A198-4003-AD73-C795CB639C5A}" type="sibTrans" cxnId="{C0C57547-4FE1-4D89-BF71-C853FA2FAE00}">
      <dgm:prSet/>
      <dgm:spPr/>
      <dgm:t>
        <a:bodyPr/>
        <a:lstStyle/>
        <a:p>
          <a:endParaRPr lang="pt-BR"/>
        </a:p>
      </dgm:t>
    </dgm:pt>
    <dgm:pt modelId="{88701D65-C5B0-4D83-AE23-24EFA4684A9D}">
      <dgm:prSet phldrT="[Texto]"/>
      <dgm:spPr/>
      <dgm:t>
        <a:bodyPr/>
        <a:lstStyle/>
        <a:p>
          <a:r>
            <a:rPr lang="pt-BR" dirty="0" smtClean="0"/>
            <a:t>Educação permanente</a:t>
          </a:r>
          <a:endParaRPr lang="pt-BR" dirty="0"/>
        </a:p>
      </dgm:t>
    </dgm:pt>
    <dgm:pt modelId="{01DF8EB3-6FD7-40D2-802D-6D111FA31C11}" type="parTrans" cxnId="{1DFEA251-9B7D-45F9-90B4-9A8CF115E787}">
      <dgm:prSet/>
      <dgm:spPr/>
      <dgm:t>
        <a:bodyPr/>
        <a:lstStyle/>
        <a:p>
          <a:endParaRPr lang="pt-BR"/>
        </a:p>
      </dgm:t>
    </dgm:pt>
    <dgm:pt modelId="{0619F1E5-CF3C-46BE-B8E2-B5EE063FF577}" type="sibTrans" cxnId="{1DFEA251-9B7D-45F9-90B4-9A8CF115E787}">
      <dgm:prSet/>
      <dgm:spPr/>
      <dgm:t>
        <a:bodyPr/>
        <a:lstStyle/>
        <a:p>
          <a:endParaRPr lang="pt-BR"/>
        </a:p>
      </dgm:t>
    </dgm:pt>
    <dgm:pt modelId="{7875CC11-7C08-433D-ADF3-A007649516B8}">
      <dgm:prSet phldrT="[Texto]"/>
      <dgm:spPr/>
      <dgm:t>
        <a:bodyPr/>
        <a:lstStyle/>
        <a:p>
          <a:r>
            <a:rPr lang="pt-BR" dirty="0" smtClean="0"/>
            <a:t>Trabalhos científicos</a:t>
          </a:r>
          <a:endParaRPr lang="pt-BR" dirty="0"/>
        </a:p>
      </dgm:t>
    </dgm:pt>
    <dgm:pt modelId="{21403DC9-5C1B-4A8C-B9CA-6257AE268932}" type="parTrans" cxnId="{7C4AACCE-B2D0-402F-B15A-7B5C9B6F8D23}">
      <dgm:prSet/>
      <dgm:spPr/>
      <dgm:t>
        <a:bodyPr/>
        <a:lstStyle/>
        <a:p>
          <a:endParaRPr lang="pt-BR"/>
        </a:p>
      </dgm:t>
    </dgm:pt>
    <dgm:pt modelId="{72307597-9407-4DE8-A8B3-339046EE186C}" type="sibTrans" cxnId="{7C4AACCE-B2D0-402F-B15A-7B5C9B6F8D23}">
      <dgm:prSet/>
      <dgm:spPr/>
      <dgm:t>
        <a:bodyPr/>
        <a:lstStyle/>
        <a:p>
          <a:endParaRPr lang="pt-BR"/>
        </a:p>
      </dgm:t>
    </dgm:pt>
    <dgm:pt modelId="{575D91D1-CB38-47D4-86C3-73E0EB2FD013}">
      <dgm:prSet phldrT="[Texto]"/>
      <dgm:spPr/>
      <dgm:t>
        <a:bodyPr/>
        <a:lstStyle/>
        <a:p>
          <a:r>
            <a:rPr lang="pt-BR" dirty="0" smtClean="0"/>
            <a:t>Instrumentos</a:t>
          </a:r>
          <a:endParaRPr lang="pt-BR" dirty="0"/>
        </a:p>
      </dgm:t>
    </dgm:pt>
    <dgm:pt modelId="{3EFA70B7-AF18-4BBA-8FDC-7B8D120B8B76}" type="parTrans" cxnId="{BCB4C760-DCC3-468A-A1B7-4DCC860C3508}">
      <dgm:prSet/>
      <dgm:spPr/>
      <dgm:t>
        <a:bodyPr/>
        <a:lstStyle/>
        <a:p>
          <a:endParaRPr lang="pt-BR"/>
        </a:p>
      </dgm:t>
    </dgm:pt>
    <dgm:pt modelId="{2A2ECD6C-5CDF-492C-9E2D-63B50462FD8E}" type="sibTrans" cxnId="{BCB4C760-DCC3-468A-A1B7-4DCC860C3508}">
      <dgm:prSet/>
      <dgm:spPr/>
      <dgm:t>
        <a:bodyPr/>
        <a:lstStyle/>
        <a:p>
          <a:endParaRPr lang="pt-BR"/>
        </a:p>
      </dgm:t>
    </dgm:pt>
    <dgm:pt modelId="{2B619BEE-713B-4062-91E1-571458C9678E}">
      <dgm:prSet phldrT="[Texto]" phldr="1"/>
      <dgm:spPr/>
      <dgm:t>
        <a:bodyPr/>
        <a:lstStyle/>
        <a:p>
          <a:endParaRPr lang="pt-BR" dirty="0"/>
        </a:p>
      </dgm:t>
    </dgm:pt>
    <dgm:pt modelId="{D621D321-8BEC-4158-B276-FFADB05CF55C}" type="parTrans" cxnId="{344A2469-963C-4658-9B30-63960D7A28D0}">
      <dgm:prSet/>
      <dgm:spPr/>
      <dgm:t>
        <a:bodyPr/>
        <a:lstStyle/>
        <a:p>
          <a:endParaRPr lang="pt-BR"/>
        </a:p>
      </dgm:t>
    </dgm:pt>
    <dgm:pt modelId="{31747DB3-683E-4474-94B8-A64025C7B3F8}" type="sibTrans" cxnId="{344A2469-963C-4658-9B30-63960D7A28D0}">
      <dgm:prSet/>
      <dgm:spPr/>
      <dgm:t>
        <a:bodyPr/>
        <a:lstStyle/>
        <a:p>
          <a:endParaRPr lang="pt-BR"/>
        </a:p>
      </dgm:t>
    </dgm:pt>
    <dgm:pt modelId="{E5A5C6BD-7C7E-4361-979F-B8DCA84E9A52}">
      <dgm:prSet phldrT="[Texto]"/>
      <dgm:spPr/>
      <dgm:t>
        <a:bodyPr/>
        <a:lstStyle/>
        <a:p>
          <a:r>
            <a:rPr lang="pt-BR" dirty="0" smtClean="0"/>
            <a:t>Relatórios</a:t>
          </a:r>
          <a:endParaRPr lang="pt-BR" dirty="0"/>
        </a:p>
      </dgm:t>
    </dgm:pt>
    <dgm:pt modelId="{8BEDA334-2ADC-4BA4-B5F5-40034A96ED49}" type="parTrans" cxnId="{9580515F-3135-4A13-9F5A-9308F56D70F6}">
      <dgm:prSet/>
      <dgm:spPr/>
      <dgm:t>
        <a:bodyPr/>
        <a:lstStyle/>
        <a:p>
          <a:endParaRPr lang="pt-BR"/>
        </a:p>
      </dgm:t>
    </dgm:pt>
    <dgm:pt modelId="{35A60320-6F00-476A-AD17-F900AF7599DE}" type="sibTrans" cxnId="{9580515F-3135-4A13-9F5A-9308F56D70F6}">
      <dgm:prSet/>
      <dgm:spPr/>
      <dgm:t>
        <a:bodyPr/>
        <a:lstStyle/>
        <a:p>
          <a:endParaRPr lang="pt-BR"/>
        </a:p>
      </dgm:t>
    </dgm:pt>
    <dgm:pt modelId="{411DBB68-941F-4F79-9377-A5D3929A5268}">
      <dgm:prSet phldrT="[Texto]"/>
      <dgm:spPr/>
      <dgm:t>
        <a:bodyPr/>
        <a:lstStyle/>
        <a:p>
          <a:r>
            <a:rPr lang="pt-BR" dirty="0" smtClean="0"/>
            <a:t>Assessoria à distância</a:t>
          </a:r>
          <a:endParaRPr lang="pt-BR" dirty="0"/>
        </a:p>
      </dgm:t>
    </dgm:pt>
    <dgm:pt modelId="{EB1D418E-C12C-4A4C-A0B5-29FE32E94238}" type="parTrans" cxnId="{D93D8831-98D4-44DA-9CEE-1F7603481A9F}">
      <dgm:prSet/>
      <dgm:spPr/>
      <dgm:t>
        <a:bodyPr/>
        <a:lstStyle/>
        <a:p>
          <a:endParaRPr lang="pt-BR"/>
        </a:p>
      </dgm:t>
    </dgm:pt>
    <dgm:pt modelId="{EB73BD5E-68EF-4E4D-B912-4F674FC67F38}" type="sibTrans" cxnId="{D93D8831-98D4-44DA-9CEE-1F7603481A9F}">
      <dgm:prSet/>
      <dgm:spPr/>
      <dgm:t>
        <a:bodyPr/>
        <a:lstStyle/>
        <a:p>
          <a:endParaRPr lang="pt-BR"/>
        </a:p>
      </dgm:t>
    </dgm:pt>
    <dgm:pt modelId="{0D84BF52-D7F5-4AF7-8B25-1770B015C5BA}">
      <dgm:prSet phldrT="[Texto]"/>
      <dgm:spPr/>
      <dgm:t>
        <a:bodyPr/>
        <a:lstStyle/>
        <a:p>
          <a:r>
            <a:rPr lang="pt-BR" dirty="0" smtClean="0"/>
            <a:t>Diagnósticos</a:t>
          </a:r>
          <a:endParaRPr lang="pt-BR" dirty="0"/>
        </a:p>
      </dgm:t>
    </dgm:pt>
    <dgm:pt modelId="{7682D217-3BA5-49AE-9CB9-BA9E4018A52F}" type="parTrans" cxnId="{96117B51-F852-4ED5-8FBE-5E4B08C8177B}">
      <dgm:prSet/>
      <dgm:spPr/>
      <dgm:t>
        <a:bodyPr/>
        <a:lstStyle/>
        <a:p>
          <a:endParaRPr lang="pt-BR"/>
        </a:p>
      </dgm:t>
    </dgm:pt>
    <dgm:pt modelId="{9F1BE4EF-9496-4805-8D49-ADC5899130CD}" type="sibTrans" cxnId="{96117B51-F852-4ED5-8FBE-5E4B08C8177B}">
      <dgm:prSet/>
      <dgm:spPr/>
      <dgm:t>
        <a:bodyPr/>
        <a:lstStyle/>
        <a:p>
          <a:endParaRPr lang="pt-BR"/>
        </a:p>
      </dgm:t>
    </dgm:pt>
    <dgm:pt modelId="{CA625012-400C-4047-9021-A3C1698D8064}">
      <dgm:prSet phldrT="[Texto]"/>
      <dgm:spPr/>
      <dgm:t>
        <a:bodyPr/>
        <a:lstStyle/>
        <a:p>
          <a:r>
            <a:rPr lang="pt-BR" dirty="0" smtClean="0"/>
            <a:t>Ferramentas</a:t>
          </a:r>
          <a:endParaRPr lang="pt-BR" dirty="0"/>
        </a:p>
      </dgm:t>
    </dgm:pt>
    <dgm:pt modelId="{E550A0A1-9D14-4C7F-B845-17B85322455B}" type="parTrans" cxnId="{19A7FC73-734F-41E9-84CB-D85233D48AA0}">
      <dgm:prSet/>
      <dgm:spPr/>
      <dgm:t>
        <a:bodyPr/>
        <a:lstStyle/>
        <a:p>
          <a:endParaRPr lang="pt-BR"/>
        </a:p>
      </dgm:t>
    </dgm:pt>
    <dgm:pt modelId="{BFD7FAFD-60BC-45C4-95D1-435B3595D7F2}" type="sibTrans" cxnId="{19A7FC73-734F-41E9-84CB-D85233D48AA0}">
      <dgm:prSet/>
      <dgm:spPr/>
      <dgm:t>
        <a:bodyPr/>
        <a:lstStyle/>
        <a:p>
          <a:endParaRPr lang="pt-BR"/>
        </a:p>
      </dgm:t>
    </dgm:pt>
    <dgm:pt modelId="{D4DCCEAF-92D2-434C-985F-C50533ED2BEB}" type="pres">
      <dgm:prSet presAssocID="{9A3DA7FC-4D48-48DA-987C-61CF04CD09DF}" presName="Name0" presStyleCnt="0">
        <dgm:presLayoutVars>
          <dgm:dir/>
          <dgm:animLvl val="lvl"/>
          <dgm:resizeHandles val="exact"/>
        </dgm:presLayoutVars>
      </dgm:prSet>
      <dgm:spPr/>
      <dgm:t>
        <a:bodyPr/>
        <a:lstStyle/>
        <a:p>
          <a:endParaRPr lang="pt-BR"/>
        </a:p>
      </dgm:t>
    </dgm:pt>
    <dgm:pt modelId="{710C592E-6612-4879-A4CB-2BEE8014191D}" type="pres">
      <dgm:prSet presAssocID="{217D9090-345B-4730-B73C-5C80C82A2A71}" presName="composite" presStyleCnt="0"/>
      <dgm:spPr/>
    </dgm:pt>
    <dgm:pt modelId="{E461C635-D871-46A3-8FC6-736EF94334D3}" type="pres">
      <dgm:prSet presAssocID="{217D9090-345B-4730-B73C-5C80C82A2A71}" presName="parTx" presStyleLbl="alignNode1" presStyleIdx="0" presStyleCnt="3">
        <dgm:presLayoutVars>
          <dgm:chMax val="0"/>
          <dgm:chPref val="0"/>
          <dgm:bulletEnabled val="1"/>
        </dgm:presLayoutVars>
      </dgm:prSet>
      <dgm:spPr/>
      <dgm:t>
        <a:bodyPr/>
        <a:lstStyle/>
        <a:p>
          <a:endParaRPr lang="pt-BR"/>
        </a:p>
      </dgm:t>
    </dgm:pt>
    <dgm:pt modelId="{A0812DEC-4782-4F38-9D4A-6FBC17ED9B1A}" type="pres">
      <dgm:prSet presAssocID="{217D9090-345B-4730-B73C-5C80C82A2A71}" presName="desTx" presStyleLbl="alignAccFollowNode1" presStyleIdx="0" presStyleCnt="3">
        <dgm:presLayoutVars>
          <dgm:bulletEnabled val="1"/>
        </dgm:presLayoutVars>
      </dgm:prSet>
      <dgm:spPr/>
      <dgm:t>
        <a:bodyPr/>
        <a:lstStyle/>
        <a:p>
          <a:endParaRPr lang="pt-BR"/>
        </a:p>
      </dgm:t>
    </dgm:pt>
    <dgm:pt modelId="{C8A05B4D-5923-4F94-898E-17AD83BBED2E}" type="pres">
      <dgm:prSet presAssocID="{FAA1B145-5932-420A-8AA7-88C6B4D4035C}" presName="space" presStyleCnt="0"/>
      <dgm:spPr/>
    </dgm:pt>
    <dgm:pt modelId="{EAC7242E-AF08-407F-920B-03E5F32CC741}" type="pres">
      <dgm:prSet presAssocID="{315CFD5B-8532-40E8-A901-F210A0816C20}" presName="composite" presStyleCnt="0"/>
      <dgm:spPr/>
    </dgm:pt>
    <dgm:pt modelId="{6A51BB65-8ACC-4791-BEAD-05F056AEE217}" type="pres">
      <dgm:prSet presAssocID="{315CFD5B-8532-40E8-A901-F210A0816C20}" presName="parTx" presStyleLbl="alignNode1" presStyleIdx="1" presStyleCnt="3">
        <dgm:presLayoutVars>
          <dgm:chMax val="0"/>
          <dgm:chPref val="0"/>
          <dgm:bulletEnabled val="1"/>
        </dgm:presLayoutVars>
      </dgm:prSet>
      <dgm:spPr/>
      <dgm:t>
        <a:bodyPr/>
        <a:lstStyle/>
        <a:p>
          <a:endParaRPr lang="pt-BR"/>
        </a:p>
      </dgm:t>
    </dgm:pt>
    <dgm:pt modelId="{F3042EE1-EF81-4690-8827-9B881FC10DCD}" type="pres">
      <dgm:prSet presAssocID="{315CFD5B-8532-40E8-A901-F210A0816C20}" presName="desTx" presStyleLbl="alignAccFollowNode1" presStyleIdx="1" presStyleCnt="3">
        <dgm:presLayoutVars>
          <dgm:bulletEnabled val="1"/>
        </dgm:presLayoutVars>
      </dgm:prSet>
      <dgm:spPr/>
      <dgm:t>
        <a:bodyPr/>
        <a:lstStyle/>
        <a:p>
          <a:endParaRPr lang="pt-BR"/>
        </a:p>
      </dgm:t>
    </dgm:pt>
    <dgm:pt modelId="{48F5419D-55B3-46C4-869A-0E36875DBD3F}" type="pres">
      <dgm:prSet presAssocID="{6388F783-2B0F-4724-8F80-FF17BAC5518D}" presName="space" presStyleCnt="0"/>
      <dgm:spPr/>
    </dgm:pt>
    <dgm:pt modelId="{2E639E1F-08E9-4E52-A796-A6306EBF7C1D}" type="pres">
      <dgm:prSet presAssocID="{7875CC11-7C08-433D-ADF3-A007649516B8}" presName="composite" presStyleCnt="0"/>
      <dgm:spPr/>
    </dgm:pt>
    <dgm:pt modelId="{5379DF7D-810C-42FF-9224-00F5C35A8B80}" type="pres">
      <dgm:prSet presAssocID="{7875CC11-7C08-433D-ADF3-A007649516B8}" presName="parTx" presStyleLbl="alignNode1" presStyleIdx="2" presStyleCnt="3">
        <dgm:presLayoutVars>
          <dgm:chMax val="0"/>
          <dgm:chPref val="0"/>
          <dgm:bulletEnabled val="1"/>
        </dgm:presLayoutVars>
      </dgm:prSet>
      <dgm:spPr/>
      <dgm:t>
        <a:bodyPr/>
        <a:lstStyle/>
        <a:p>
          <a:endParaRPr lang="pt-BR"/>
        </a:p>
      </dgm:t>
    </dgm:pt>
    <dgm:pt modelId="{94DF67FF-8677-40C2-B4DF-354FF0521DF9}" type="pres">
      <dgm:prSet presAssocID="{7875CC11-7C08-433D-ADF3-A007649516B8}" presName="desTx" presStyleLbl="alignAccFollowNode1" presStyleIdx="2" presStyleCnt="3">
        <dgm:presLayoutVars>
          <dgm:bulletEnabled val="1"/>
        </dgm:presLayoutVars>
      </dgm:prSet>
      <dgm:spPr/>
      <dgm:t>
        <a:bodyPr/>
        <a:lstStyle/>
        <a:p>
          <a:endParaRPr lang="pt-BR"/>
        </a:p>
      </dgm:t>
    </dgm:pt>
  </dgm:ptLst>
  <dgm:cxnLst>
    <dgm:cxn modelId="{37CB9868-8C1F-4BF0-B31C-CC4FEC7447A1}" type="presOf" srcId="{315CFD5B-8532-40E8-A901-F210A0816C20}" destId="{6A51BB65-8ACC-4791-BEAD-05F056AEE217}" srcOrd="0" destOrd="0" presId="urn:microsoft.com/office/officeart/2005/8/layout/hList1"/>
    <dgm:cxn modelId="{C0C57547-4FE1-4D89-BF71-C853FA2FAE00}" srcId="{315CFD5B-8532-40E8-A901-F210A0816C20}" destId="{0BFD6916-7226-4299-9563-98EE63AA03B9}" srcOrd="0" destOrd="0" parTransId="{A9EA3080-C398-48CC-8D16-1C45DF22E88D}" sibTransId="{3E1A6AFC-A198-4003-AD73-C795CB639C5A}"/>
    <dgm:cxn modelId="{BCB4C760-DCC3-468A-A1B7-4DCC860C3508}" srcId="{7875CC11-7C08-433D-ADF3-A007649516B8}" destId="{575D91D1-CB38-47D4-86C3-73E0EB2FD013}" srcOrd="0" destOrd="0" parTransId="{3EFA70B7-AF18-4BBA-8FDC-7B8D120B8B76}" sibTransId="{2A2ECD6C-5CDF-492C-9E2D-63B50462FD8E}"/>
    <dgm:cxn modelId="{51721AEC-0D74-4C24-960B-CEC1D0FCEE0E}" srcId="{9A3DA7FC-4D48-48DA-987C-61CF04CD09DF}" destId="{217D9090-345B-4730-B73C-5C80C82A2A71}" srcOrd="0" destOrd="0" parTransId="{0D491736-DEDA-497F-8E7D-6EA0A056A128}" sibTransId="{FAA1B145-5932-420A-8AA7-88C6B4D4035C}"/>
    <dgm:cxn modelId="{D3DA5974-83AB-45FD-861E-42FE81968B10}" type="presOf" srcId="{7875CC11-7C08-433D-ADF3-A007649516B8}" destId="{5379DF7D-810C-42FF-9224-00F5C35A8B80}" srcOrd="0" destOrd="0" presId="urn:microsoft.com/office/officeart/2005/8/layout/hList1"/>
    <dgm:cxn modelId="{50D6B704-FF53-44FA-8D6D-335B15C452A3}" srcId="{217D9090-345B-4730-B73C-5C80C82A2A71}" destId="{3D482981-1567-4620-9CA2-5F68C01B27CD}" srcOrd="1" destOrd="0" parTransId="{6CBAE0BE-E04C-4270-8EFB-20D4FA47D2E5}" sibTransId="{184EEA7F-746A-481F-B496-2F781DEA2B6A}"/>
    <dgm:cxn modelId="{57C64F4B-0966-4C36-90D7-5893443100F6}" type="presOf" srcId="{575D91D1-CB38-47D4-86C3-73E0EB2FD013}" destId="{94DF67FF-8677-40C2-B4DF-354FF0521DF9}" srcOrd="0" destOrd="0" presId="urn:microsoft.com/office/officeart/2005/8/layout/hList1"/>
    <dgm:cxn modelId="{B75E74BC-91F2-4C67-8C09-D12716BB4734}" type="presOf" srcId="{9A3DA7FC-4D48-48DA-987C-61CF04CD09DF}" destId="{D4DCCEAF-92D2-434C-985F-C50533ED2BEB}" srcOrd="0" destOrd="0" presId="urn:microsoft.com/office/officeart/2005/8/layout/hList1"/>
    <dgm:cxn modelId="{FAB12C4A-F9AB-420B-A854-B58AF506BF4F}" type="presOf" srcId="{E5A5C6BD-7C7E-4361-979F-B8DCA84E9A52}" destId="{A0812DEC-4782-4F38-9D4A-6FBC17ED9B1A}" srcOrd="0" destOrd="2" presId="urn:microsoft.com/office/officeart/2005/8/layout/hList1"/>
    <dgm:cxn modelId="{2A1D0304-12B5-43A8-971F-B69B5FE460D2}" type="presOf" srcId="{411DBB68-941F-4F79-9377-A5D3929A5268}" destId="{A0812DEC-4782-4F38-9D4A-6FBC17ED9B1A}" srcOrd="0" destOrd="3" presId="urn:microsoft.com/office/officeart/2005/8/layout/hList1"/>
    <dgm:cxn modelId="{FF9EAC5C-0FD4-4DC0-8779-BF5C9DD72E28}" srcId="{217D9090-345B-4730-B73C-5C80C82A2A71}" destId="{5FAC8A87-C316-416F-9AAC-31CB996D10DB}" srcOrd="0" destOrd="0" parTransId="{D4092CC6-76C2-4D53-996B-ECB342684DD7}" sibTransId="{676372A2-3094-4234-9EB8-40236D7C21A8}"/>
    <dgm:cxn modelId="{7C4AACCE-B2D0-402F-B15A-7B5C9B6F8D23}" srcId="{9A3DA7FC-4D48-48DA-987C-61CF04CD09DF}" destId="{7875CC11-7C08-433D-ADF3-A007649516B8}" srcOrd="2" destOrd="0" parTransId="{21403DC9-5C1B-4A8C-B9CA-6257AE268932}" sibTransId="{72307597-9407-4DE8-A8B3-339046EE186C}"/>
    <dgm:cxn modelId="{9580515F-3135-4A13-9F5A-9308F56D70F6}" srcId="{217D9090-345B-4730-B73C-5C80C82A2A71}" destId="{E5A5C6BD-7C7E-4361-979F-B8DCA84E9A52}" srcOrd="2" destOrd="0" parTransId="{8BEDA334-2ADC-4BA4-B5F5-40034A96ED49}" sibTransId="{35A60320-6F00-476A-AD17-F900AF7599DE}"/>
    <dgm:cxn modelId="{78444584-2CEA-4BEE-81CE-5A9AC15FF09F}" srcId="{9A3DA7FC-4D48-48DA-987C-61CF04CD09DF}" destId="{315CFD5B-8532-40E8-A901-F210A0816C20}" srcOrd="1" destOrd="0" parTransId="{E3B3F0D9-E6B5-4F61-BF75-30CDEC51BF9B}" sibTransId="{6388F783-2B0F-4724-8F80-FF17BAC5518D}"/>
    <dgm:cxn modelId="{F432366A-838C-4BA9-BC96-563D5E1BC92E}" type="presOf" srcId="{0D84BF52-D7F5-4AF7-8B25-1770B015C5BA}" destId="{94DF67FF-8677-40C2-B4DF-354FF0521DF9}" srcOrd="0" destOrd="1" presId="urn:microsoft.com/office/officeart/2005/8/layout/hList1"/>
    <dgm:cxn modelId="{7C8EC092-A01B-486C-9581-89B13D9C9614}" type="presOf" srcId="{3D482981-1567-4620-9CA2-5F68C01B27CD}" destId="{A0812DEC-4782-4F38-9D4A-6FBC17ED9B1A}" srcOrd="0" destOrd="1" presId="urn:microsoft.com/office/officeart/2005/8/layout/hList1"/>
    <dgm:cxn modelId="{1DFEA251-9B7D-45F9-90B4-9A8CF115E787}" srcId="{315CFD5B-8532-40E8-A901-F210A0816C20}" destId="{88701D65-C5B0-4D83-AE23-24EFA4684A9D}" srcOrd="1" destOrd="0" parTransId="{01DF8EB3-6FD7-40D2-802D-6D111FA31C11}" sibTransId="{0619F1E5-CF3C-46BE-B8E2-B5EE063FF577}"/>
    <dgm:cxn modelId="{045D3065-C108-403B-BEE6-BC48567F9743}" type="presOf" srcId="{88701D65-C5B0-4D83-AE23-24EFA4684A9D}" destId="{F3042EE1-EF81-4690-8827-9B881FC10DCD}" srcOrd="0" destOrd="1" presId="urn:microsoft.com/office/officeart/2005/8/layout/hList1"/>
    <dgm:cxn modelId="{19A7FC73-734F-41E9-84CB-D85233D48AA0}" srcId="{7875CC11-7C08-433D-ADF3-A007649516B8}" destId="{CA625012-400C-4047-9021-A3C1698D8064}" srcOrd="2" destOrd="0" parTransId="{E550A0A1-9D14-4C7F-B845-17B85322455B}" sibTransId="{BFD7FAFD-60BC-45C4-95D1-435B3595D7F2}"/>
    <dgm:cxn modelId="{61EB7417-1A72-47EF-BDF2-1899C4B903E7}" type="presOf" srcId="{CA625012-400C-4047-9021-A3C1698D8064}" destId="{94DF67FF-8677-40C2-B4DF-354FF0521DF9}" srcOrd="0" destOrd="2" presId="urn:microsoft.com/office/officeart/2005/8/layout/hList1"/>
    <dgm:cxn modelId="{C5071612-36A5-49D7-9962-CED437276DA6}" type="presOf" srcId="{217D9090-345B-4730-B73C-5C80C82A2A71}" destId="{E461C635-D871-46A3-8FC6-736EF94334D3}" srcOrd="0" destOrd="0" presId="urn:microsoft.com/office/officeart/2005/8/layout/hList1"/>
    <dgm:cxn modelId="{96117B51-F852-4ED5-8FBE-5E4B08C8177B}" srcId="{7875CC11-7C08-433D-ADF3-A007649516B8}" destId="{0D84BF52-D7F5-4AF7-8B25-1770B015C5BA}" srcOrd="1" destOrd="0" parTransId="{7682D217-3BA5-49AE-9CB9-BA9E4018A52F}" sibTransId="{9F1BE4EF-9496-4805-8D49-ADC5899130CD}"/>
    <dgm:cxn modelId="{344A2469-963C-4658-9B30-63960D7A28D0}" srcId="{7875CC11-7C08-433D-ADF3-A007649516B8}" destId="{2B619BEE-713B-4062-91E1-571458C9678E}" srcOrd="3" destOrd="0" parTransId="{D621D321-8BEC-4158-B276-FFADB05CF55C}" sibTransId="{31747DB3-683E-4474-94B8-A64025C7B3F8}"/>
    <dgm:cxn modelId="{D93D8831-98D4-44DA-9CEE-1F7603481A9F}" srcId="{217D9090-345B-4730-B73C-5C80C82A2A71}" destId="{411DBB68-941F-4F79-9377-A5D3929A5268}" srcOrd="3" destOrd="0" parTransId="{EB1D418E-C12C-4A4C-A0B5-29FE32E94238}" sibTransId="{EB73BD5E-68EF-4E4D-B912-4F674FC67F38}"/>
    <dgm:cxn modelId="{38A0C9BD-E0F8-4ABA-B5B5-5CA385814F34}" type="presOf" srcId="{2B619BEE-713B-4062-91E1-571458C9678E}" destId="{94DF67FF-8677-40C2-B4DF-354FF0521DF9}" srcOrd="0" destOrd="3" presId="urn:microsoft.com/office/officeart/2005/8/layout/hList1"/>
    <dgm:cxn modelId="{5BD56638-ED07-4FA9-A15F-7753EF3A6B6D}" type="presOf" srcId="{0BFD6916-7226-4299-9563-98EE63AA03B9}" destId="{F3042EE1-EF81-4690-8827-9B881FC10DCD}" srcOrd="0" destOrd="0" presId="urn:microsoft.com/office/officeart/2005/8/layout/hList1"/>
    <dgm:cxn modelId="{2EEE0368-5D2C-4B15-AF9F-DD4FA9BA6096}" type="presOf" srcId="{5FAC8A87-C316-416F-9AAC-31CB996D10DB}" destId="{A0812DEC-4782-4F38-9D4A-6FBC17ED9B1A}" srcOrd="0" destOrd="0" presId="urn:microsoft.com/office/officeart/2005/8/layout/hList1"/>
    <dgm:cxn modelId="{681AC7A8-3EF1-4886-B9A0-579E04F22001}" type="presParOf" srcId="{D4DCCEAF-92D2-434C-985F-C50533ED2BEB}" destId="{710C592E-6612-4879-A4CB-2BEE8014191D}" srcOrd="0" destOrd="0" presId="urn:microsoft.com/office/officeart/2005/8/layout/hList1"/>
    <dgm:cxn modelId="{A19EED8B-3A68-4BE6-876B-B00EC3C990D3}" type="presParOf" srcId="{710C592E-6612-4879-A4CB-2BEE8014191D}" destId="{E461C635-D871-46A3-8FC6-736EF94334D3}" srcOrd="0" destOrd="0" presId="urn:microsoft.com/office/officeart/2005/8/layout/hList1"/>
    <dgm:cxn modelId="{FFD54005-A2FD-4874-8603-B7D28B3D1500}" type="presParOf" srcId="{710C592E-6612-4879-A4CB-2BEE8014191D}" destId="{A0812DEC-4782-4F38-9D4A-6FBC17ED9B1A}" srcOrd="1" destOrd="0" presId="urn:microsoft.com/office/officeart/2005/8/layout/hList1"/>
    <dgm:cxn modelId="{412E5071-9C42-46C4-A8DD-6F0CAD9CC67B}" type="presParOf" srcId="{D4DCCEAF-92D2-434C-985F-C50533ED2BEB}" destId="{C8A05B4D-5923-4F94-898E-17AD83BBED2E}" srcOrd="1" destOrd="0" presId="urn:microsoft.com/office/officeart/2005/8/layout/hList1"/>
    <dgm:cxn modelId="{FC37B8E4-6F74-49B7-847A-AD98ACF2906B}" type="presParOf" srcId="{D4DCCEAF-92D2-434C-985F-C50533ED2BEB}" destId="{EAC7242E-AF08-407F-920B-03E5F32CC741}" srcOrd="2" destOrd="0" presId="urn:microsoft.com/office/officeart/2005/8/layout/hList1"/>
    <dgm:cxn modelId="{6546EF62-7A9A-4CCB-91EC-7FB79262BB38}" type="presParOf" srcId="{EAC7242E-AF08-407F-920B-03E5F32CC741}" destId="{6A51BB65-8ACC-4791-BEAD-05F056AEE217}" srcOrd="0" destOrd="0" presId="urn:microsoft.com/office/officeart/2005/8/layout/hList1"/>
    <dgm:cxn modelId="{18CBEE7F-AEDA-4E28-A6ED-5E74DFE754B8}" type="presParOf" srcId="{EAC7242E-AF08-407F-920B-03E5F32CC741}" destId="{F3042EE1-EF81-4690-8827-9B881FC10DCD}" srcOrd="1" destOrd="0" presId="urn:microsoft.com/office/officeart/2005/8/layout/hList1"/>
    <dgm:cxn modelId="{F32B90FD-658C-4127-98D5-286843AAA0BA}" type="presParOf" srcId="{D4DCCEAF-92D2-434C-985F-C50533ED2BEB}" destId="{48F5419D-55B3-46C4-869A-0E36875DBD3F}" srcOrd="3" destOrd="0" presId="urn:microsoft.com/office/officeart/2005/8/layout/hList1"/>
    <dgm:cxn modelId="{C520DA41-5872-4118-990A-5CC7A8C01A79}" type="presParOf" srcId="{D4DCCEAF-92D2-434C-985F-C50533ED2BEB}" destId="{2E639E1F-08E9-4E52-A796-A6306EBF7C1D}" srcOrd="4" destOrd="0" presId="urn:microsoft.com/office/officeart/2005/8/layout/hList1"/>
    <dgm:cxn modelId="{D6D4EF8F-2552-4993-880F-5FE45DA19EBE}" type="presParOf" srcId="{2E639E1F-08E9-4E52-A796-A6306EBF7C1D}" destId="{5379DF7D-810C-42FF-9224-00F5C35A8B80}" srcOrd="0" destOrd="0" presId="urn:microsoft.com/office/officeart/2005/8/layout/hList1"/>
    <dgm:cxn modelId="{42AD1D6B-523A-4594-B697-52B45E3CE6DC}" type="presParOf" srcId="{2E639E1F-08E9-4E52-A796-A6306EBF7C1D}" destId="{94DF67FF-8677-40C2-B4DF-354FF0521D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F2CE79-246D-40D3-BF7C-AD503538AEC1}"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pt-BR"/>
        </a:p>
      </dgm:t>
    </dgm:pt>
    <dgm:pt modelId="{7D3F5042-1B64-46CC-9AE8-45F6634597F0}">
      <dgm:prSet phldrT="[Texto]" custT="1"/>
      <dgm:spPr/>
      <dgm:t>
        <a:bodyPr/>
        <a:lstStyle/>
        <a:p>
          <a:r>
            <a:rPr lang="pt-BR" sz="3200" dirty="0" smtClean="0"/>
            <a:t>IES</a:t>
          </a:r>
          <a:endParaRPr lang="pt-BR" sz="3200" dirty="0"/>
        </a:p>
      </dgm:t>
    </dgm:pt>
    <dgm:pt modelId="{7D738A28-A7E0-4E85-AE6B-CCAB7E89B83B}" type="parTrans" cxnId="{77EF2C02-9D5B-49AA-BE4A-2B81AF6E31B8}">
      <dgm:prSet/>
      <dgm:spPr/>
      <dgm:t>
        <a:bodyPr/>
        <a:lstStyle/>
        <a:p>
          <a:endParaRPr lang="pt-BR"/>
        </a:p>
      </dgm:t>
    </dgm:pt>
    <dgm:pt modelId="{D7F0FE5C-F504-4652-B5A0-32F14C42DC18}" type="sibTrans" cxnId="{77EF2C02-9D5B-49AA-BE4A-2B81AF6E31B8}">
      <dgm:prSet/>
      <dgm:spPr/>
      <dgm:t>
        <a:bodyPr/>
        <a:lstStyle/>
        <a:p>
          <a:endParaRPr lang="pt-BR"/>
        </a:p>
      </dgm:t>
    </dgm:pt>
    <dgm:pt modelId="{2D968A2C-56A0-4CF8-B023-5F3715E999EC}">
      <dgm:prSet phldrT="[Texto]"/>
      <dgm:spPr/>
      <dgm:t>
        <a:bodyPr/>
        <a:lstStyle/>
        <a:p>
          <a:r>
            <a:rPr lang="pt-BR" dirty="0" smtClean="0"/>
            <a:t>Formação na ponta</a:t>
          </a:r>
          <a:endParaRPr lang="pt-BR" dirty="0"/>
        </a:p>
      </dgm:t>
    </dgm:pt>
    <dgm:pt modelId="{1F30A53F-A5C8-4AF0-BF33-779BDF7C56FE}" type="parTrans" cxnId="{5D366D8B-AC67-4B66-A54F-6E341CB8ADBE}">
      <dgm:prSet/>
      <dgm:spPr/>
      <dgm:t>
        <a:bodyPr/>
        <a:lstStyle/>
        <a:p>
          <a:endParaRPr lang="pt-BR"/>
        </a:p>
      </dgm:t>
    </dgm:pt>
    <dgm:pt modelId="{DA708A21-49D8-426E-B703-C362B0E10286}" type="sibTrans" cxnId="{5D366D8B-AC67-4B66-A54F-6E341CB8ADBE}">
      <dgm:prSet/>
      <dgm:spPr/>
      <dgm:t>
        <a:bodyPr/>
        <a:lstStyle/>
        <a:p>
          <a:endParaRPr lang="pt-BR"/>
        </a:p>
      </dgm:t>
    </dgm:pt>
    <dgm:pt modelId="{AA8867F6-A3A8-4AC0-BE08-EA2A3B238FF9}">
      <dgm:prSet phldrT="[Texto]"/>
      <dgm:spPr/>
      <dgm:t>
        <a:bodyPr/>
        <a:lstStyle/>
        <a:p>
          <a:r>
            <a:rPr lang="pt-BR" dirty="0" smtClean="0"/>
            <a:t>Experiência</a:t>
          </a:r>
          <a:endParaRPr lang="pt-BR" dirty="0"/>
        </a:p>
      </dgm:t>
    </dgm:pt>
    <dgm:pt modelId="{24B5FFB5-6FAB-4627-8002-B137548F084C}" type="parTrans" cxnId="{BE348760-FCD6-459E-961F-CCE3E3673A19}">
      <dgm:prSet/>
      <dgm:spPr/>
      <dgm:t>
        <a:bodyPr/>
        <a:lstStyle/>
        <a:p>
          <a:endParaRPr lang="pt-BR"/>
        </a:p>
      </dgm:t>
    </dgm:pt>
    <dgm:pt modelId="{758C3D50-ED5B-46D9-B449-621DD00CEDAE}" type="sibTrans" cxnId="{BE348760-FCD6-459E-961F-CCE3E3673A19}">
      <dgm:prSet/>
      <dgm:spPr/>
      <dgm:t>
        <a:bodyPr/>
        <a:lstStyle/>
        <a:p>
          <a:endParaRPr lang="pt-BR"/>
        </a:p>
      </dgm:t>
    </dgm:pt>
    <dgm:pt modelId="{CB8EAC74-ACFB-48B3-B55C-AB94BEEEED4C}">
      <dgm:prSet phldrT="[Texto]"/>
      <dgm:spPr/>
      <dgm:t>
        <a:bodyPr/>
        <a:lstStyle/>
        <a:p>
          <a:r>
            <a:rPr lang="pt-BR" dirty="0" smtClean="0"/>
            <a:t>Alimentação escolar</a:t>
          </a:r>
          <a:endParaRPr lang="pt-BR" dirty="0"/>
        </a:p>
      </dgm:t>
    </dgm:pt>
    <dgm:pt modelId="{3143C701-0616-4799-BE71-145837486FB1}" type="parTrans" cxnId="{AD10116C-1362-4A26-B402-109A50BD5E7E}">
      <dgm:prSet/>
      <dgm:spPr/>
      <dgm:t>
        <a:bodyPr/>
        <a:lstStyle/>
        <a:p>
          <a:endParaRPr lang="pt-BR"/>
        </a:p>
      </dgm:t>
    </dgm:pt>
    <dgm:pt modelId="{A3FAA6FB-B1DE-4EE7-B8AB-4AB77DC7D9B8}" type="sibTrans" cxnId="{AD10116C-1362-4A26-B402-109A50BD5E7E}">
      <dgm:prSet/>
      <dgm:spPr/>
      <dgm:t>
        <a:bodyPr/>
        <a:lstStyle/>
        <a:p>
          <a:endParaRPr lang="pt-BR"/>
        </a:p>
      </dgm:t>
    </dgm:pt>
    <dgm:pt modelId="{A01439E9-9C8D-45A8-806C-AA50C62A9C69}">
      <dgm:prSet phldrT="[Texto]"/>
      <dgm:spPr/>
      <dgm:t>
        <a:bodyPr/>
        <a:lstStyle/>
        <a:p>
          <a:r>
            <a:rPr lang="pt-BR" dirty="0" smtClean="0"/>
            <a:t>Estagiário</a:t>
          </a:r>
          <a:endParaRPr lang="pt-BR" dirty="0"/>
        </a:p>
      </dgm:t>
    </dgm:pt>
    <dgm:pt modelId="{3C9B546D-1343-4E7A-8C50-9A61AA090EBA}" type="parTrans" cxnId="{BE3F36C2-FDD5-40A1-A27D-09A523E5C809}">
      <dgm:prSet/>
      <dgm:spPr/>
      <dgm:t>
        <a:bodyPr/>
        <a:lstStyle/>
        <a:p>
          <a:endParaRPr lang="pt-BR"/>
        </a:p>
      </dgm:t>
    </dgm:pt>
    <dgm:pt modelId="{9506F7B9-65D3-4037-87C0-62B9D686A581}" type="sibTrans" cxnId="{BE3F36C2-FDD5-40A1-A27D-09A523E5C809}">
      <dgm:prSet/>
      <dgm:spPr/>
      <dgm:t>
        <a:bodyPr/>
        <a:lstStyle/>
        <a:p>
          <a:endParaRPr lang="pt-BR"/>
        </a:p>
      </dgm:t>
    </dgm:pt>
    <dgm:pt modelId="{FB65F971-B4B4-4DB0-B802-300F21C24505}">
      <dgm:prSet phldrT="[Texto]"/>
      <dgm:spPr/>
      <dgm:t>
        <a:bodyPr/>
        <a:lstStyle/>
        <a:p>
          <a:r>
            <a:rPr lang="pt-BR" dirty="0" smtClean="0"/>
            <a:t>Atualização</a:t>
          </a:r>
          <a:endParaRPr lang="pt-BR" dirty="0"/>
        </a:p>
      </dgm:t>
    </dgm:pt>
    <dgm:pt modelId="{ADBF9545-F210-4833-9C63-44C04CE96487}" type="parTrans" cxnId="{EFC97612-2527-41FB-B2D3-9ED1EF0216E6}">
      <dgm:prSet/>
      <dgm:spPr/>
      <dgm:t>
        <a:bodyPr/>
        <a:lstStyle/>
        <a:p>
          <a:endParaRPr lang="pt-BR"/>
        </a:p>
      </dgm:t>
    </dgm:pt>
    <dgm:pt modelId="{7DA930CA-1126-4B00-9066-182A204B2BFB}" type="sibTrans" cxnId="{EFC97612-2527-41FB-B2D3-9ED1EF0216E6}">
      <dgm:prSet/>
      <dgm:spPr/>
      <dgm:t>
        <a:bodyPr/>
        <a:lstStyle/>
        <a:p>
          <a:endParaRPr lang="pt-BR"/>
        </a:p>
      </dgm:t>
    </dgm:pt>
    <dgm:pt modelId="{64D25D22-4178-4EEB-81A2-6CA3A61787D8}">
      <dgm:prSet phldrT="[Texto]"/>
      <dgm:spPr/>
      <dgm:t>
        <a:bodyPr/>
        <a:lstStyle/>
        <a:p>
          <a:r>
            <a:rPr lang="pt-BR" dirty="0" smtClean="0"/>
            <a:t>Relação com a comunidade</a:t>
          </a:r>
          <a:endParaRPr lang="pt-BR" dirty="0"/>
        </a:p>
      </dgm:t>
    </dgm:pt>
    <dgm:pt modelId="{0F0F1C46-C270-4B27-930D-D0156E19FC0E}" type="parTrans" cxnId="{5EECA3ED-CC0B-465B-A56C-B6B79854685A}">
      <dgm:prSet/>
      <dgm:spPr/>
      <dgm:t>
        <a:bodyPr/>
        <a:lstStyle/>
        <a:p>
          <a:endParaRPr lang="pt-BR"/>
        </a:p>
      </dgm:t>
    </dgm:pt>
    <dgm:pt modelId="{D40605AA-99D2-4D56-9547-6F71DA70305A}" type="sibTrans" cxnId="{5EECA3ED-CC0B-465B-A56C-B6B79854685A}">
      <dgm:prSet/>
      <dgm:spPr/>
      <dgm:t>
        <a:bodyPr/>
        <a:lstStyle/>
        <a:p>
          <a:endParaRPr lang="pt-BR"/>
        </a:p>
      </dgm:t>
    </dgm:pt>
    <dgm:pt modelId="{AD6C9573-7775-4E1C-902D-10D44BF61B2A}">
      <dgm:prSet phldrT="[Texto]"/>
      <dgm:spPr/>
      <dgm:t>
        <a:bodyPr/>
        <a:lstStyle/>
        <a:p>
          <a:r>
            <a:rPr lang="pt-BR" dirty="0" smtClean="0"/>
            <a:t>Criatividade/ novas ideias</a:t>
          </a:r>
          <a:endParaRPr lang="pt-BR" dirty="0"/>
        </a:p>
      </dgm:t>
    </dgm:pt>
    <dgm:pt modelId="{0289A184-8064-4CFE-862B-2FC16D9F1959}" type="parTrans" cxnId="{900360A3-478D-4FD7-A096-115F604F2E93}">
      <dgm:prSet/>
      <dgm:spPr/>
      <dgm:t>
        <a:bodyPr/>
        <a:lstStyle/>
        <a:p>
          <a:endParaRPr lang="pt-BR"/>
        </a:p>
      </dgm:t>
    </dgm:pt>
    <dgm:pt modelId="{FB8FEB4B-BDA1-4989-94CD-152D6EF4D04E}" type="sibTrans" cxnId="{900360A3-478D-4FD7-A096-115F604F2E93}">
      <dgm:prSet/>
      <dgm:spPr/>
      <dgm:t>
        <a:bodyPr/>
        <a:lstStyle/>
        <a:p>
          <a:endParaRPr lang="pt-BR"/>
        </a:p>
      </dgm:t>
    </dgm:pt>
    <dgm:pt modelId="{13A7FE4B-4132-43A5-8A5A-DC9F013540DD}" type="pres">
      <dgm:prSet presAssocID="{B5F2CE79-246D-40D3-BF7C-AD503538AEC1}" presName="diagram" presStyleCnt="0">
        <dgm:presLayoutVars>
          <dgm:chPref val="1"/>
          <dgm:dir/>
          <dgm:animOne val="branch"/>
          <dgm:animLvl val="lvl"/>
          <dgm:resizeHandles/>
        </dgm:presLayoutVars>
      </dgm:prSet>
      <dgm:spPr/>
    </dgm:pt>
    <dgm:pt modelId="{19BEC96C-7D54-4C82-B6F1-AACE03D9FD80}" type="pres">
      <dgm:prSet presAssocID="{7D3F5042-1B64-46CC-9AE8-45F6634597F0}" presName="root" presStyleCnt="0"/>
      <dgm:spPr/>
    </dgm:pt>
    <dgm:pt modelId="{AEAFB9BC-C210-4A1A-B035-0EE02F40A20D}" type="pres">
      <dgm:prSet presAssocID="{7D3F5042-1B64-46CC-9AE8-45F6634597F0}" presName="rootComposite" presStyleCnt="0"/>
      <dgm:spPr/>
    </dgm:pt>
    <dgm:pt modelId="{6DEF36C8-1680-42B9-9B16-3C597DD17FC1}" type="pres">
      <dgm:prSet presAssocID="{7D3F5042-1B64-46CC-9AE8-45F6634597F0}" presName="rootText" presStyleLbl="node1" presStyleIdx="0" presStyleCnt="2"/>
      <dgm:spPr/>
    </dgm:pt>
    <dgm:pt modelId="{B7019C9D-13F8-41A8-885E-F4F9C257FD39}" type="pres">
      <dgm:prSet presAssocID="{7D3F5042-1B64-46CC-9AE8-45F6634597F0}" presName="rootConnector" presStyleLbl="node1" presStyleIdx="0" presStyleCnt="2"/>
      <dgm:spPr/>
    </dgm:pt>
    <dgm:pt modelId="{18F43DEF-ECFD-4C54-8863-568C3089CD77}" type="pres">
      <dgm:prSet presAssocID="{7D3F5042-1B64-46CC-9AE8-45F6634597F0}" presName="childShape" presStyleCnt="0"/>
      <dgm:spPr/>
    </dgm:pt>
    <dgm:pt modelId="{7E69E9C7-A4AE-4B95-B657-0C27EEF45FAD}" type="pres">
      <dgm:prSet presAssocID="{1F30A53F-A5C8-4AF0-BF33-779BDF7C56FE}" presName="Name13" presStyleLbl="parChTrans1D2" presStyleIdx="0" presStyleCnt="6"/>
      <dgm:spPr/>
    </dgm:pt>
    <dgm:pt modelId="{BE6982A4-746C-45F4-8C8A-EF505D0E5B43}" type="pres">
      <dgm:prSet presAssocID="{2D968A2C-56A0-4CF8-B023-5F3715E999EC}" presName="childText" presStyleLbl="bgAcc1" presStyleIdx="0" presStyleCnt="6">
        <dgm:presLayoutVars>
          <dgm:bulletEnabled val="1"/>
        </dgm:presLayoutVars>
      </dgm:prSet>
      <dgm:spPr/>
    </dgm:pt>
    <dgm:pt modelId="{DE0EE659-1F0B-4506-93F5-67F72B8A2119}" type="pres">
      <dgm:prSet presAssocID="{24B5FFB5-6FAB-4627-8002-B137548F084C}" presName="Name13" presStyleLbl="parChTrans1D2" presStyleIdx="1" presStyleCnt="6"/>
      <dgm:spPr/>
    </dgm:pt>
    <dgm:pt modelId="{51DE9DE9-183F-4715-9EFF-A7AEB536D3C9}" type="pres">
      <dgm:prSet presAssocID="{AA8867F6-A3A8-4AC0-BE08-EA2A3B238FF9}" presName="childText" presStyleLbl="bgAcc1" presStyleIdx="1" presStyleCnt="6">
        <dgm:presLayoutVars>
          <dgm:bulletEnabled val="1"/>
        </dgm:presLayoutVars>
      </dgm:prSet>
      <dgm:spPr/>
    </dgm:pt>
    <dgm:pt modelId="{8B77CED1-7F99-4FAA-AD08-0D108F5349B2}" type="pres">
      <dgm:prSet presAssocID="{0F0F1C46-C270-4B27-930D-D0156E19FC0E}" presName="Name13" presStyleLbl="parChTrans1D2" presStyleIdx="2" presStyleCnt="6"/>
      <dgm:spPr/>
    </dgm:pt>
    <dgm:pt modelId="{625523C4-AFE1-4B2A-A7BE-EC5A7F271CE3}" type="pres">
      <dgm:prSet presAssocID="{64D25D22-4178-4EEB-81A2-6CA3A61787D8}" presName="childText" presStyleLbl="bgAcc1" presStyleIdx="2" presStyleCnt="6">
        <dgm:presLayoutVars>
          <dgm:bulletEnabled val="1"/>
        </dgm:presLayoutVars>
      </dgm:prSet>
      <dgm:spPr/>
      <dgm:t>
        <a:bodyPr/>
        <a:lstStyle/>
        <a:p>
          <a:endParaRPr lang="pt-BR"/>
        </a:p>
      </dgm:t>
    </dgm:pt>
    <dgm:pt modelId="{6FDAC09C-E6B0-4461-A7BF-0FFD24CD0351}" type="pres">
      <dgm:prSet presAssocID="{CB8EAC74-ACFB-48B3-B55C-AB94BEEEED4C}" presName="root" presStyleCnt="0"/>
      <dgm:spPr/>
    </dgm:pt>
    <dgm:pt modelId="{1F0ED26D-AED1-476C-AA48-B495E2A396CB}" type="pres">
      <dgm:prSet presAssocID="{CB8EAC74-ACFB-48B3-B55C-AB94BEEEED4C}" presName="rootComposite" presStyleCnt="0"/>
      <dgm:spPr/>
    </dgm:pt>
    <dgm:pt modelId="{1F2375E6-79B8-4D73-934D-6911DFC4FEFB}" type="pres">
      <dgm:prSet presAssocID="{CB8EAC74-ACFB-48B3-B55C-AB94BEEEED4C}" presName="rootText" presStyleLbl="node1" presStyleIdx="1" presStyleCnt="2"/>
      <dgm:spPr/>
      <dgm:t>
        <a:bodyPr/>
        <a:lstStyle/>
        <a:p>
          <a:endParaRPr lang="pt-BR"/>
        </a:p>
      </dgm:t>
    </dgm:pt>
    <dgm:pt modelId="{79457088-44A5-4634-94EE-D357A86442D3}" type="pres">
      <dgm:prSet presAssocID="{CB8EAC74-ACFB-48B3-B55C-AB94BEEEED4C}" presName="rootConnector" presStyleLbl="node1" presStyleIdx="1" presStyleCnt="2"/>
      <dgm:spPr/>
    </dgm:pt>
    <dgm:pt modelId="{DF0E127E-0F9E-4AE1-ABD7-ECE49DD9A82A}" type="pres">
      <dgm:prSet presAssocID="{CB8EAC74-ACFB-48B3-B55C-AB94BEEEED4C}" presName="childShape" presStyleCnt="0"/>
      <dgm:spPr/>
    </dgm:pt>
    <dgm:pt modelId="{2FF1ACE0-46A4-4277-93B6-9E869609F4B2}" type="pres">
      <dgm:prSet presAssocID="{3C9B546D-1343-4E7A-8C50-9A61AA090EBA}" presName="Name13" presStyleLbl="parChTrans1D2" presStyleIdx="3" presStyleCnt="6"/>
      <dgm:spPr/>
    </dgm:pt>
    <dgm:pt modelId="{CF20BBF4-0DA0-486A-8C2E-D78639760153}" type="pres">
      <dgm:prSet presAssocID="{A01439E9-9C8D-45A8-806C-AA50C62A9C69}" presName="childText" presStyleLbl="bgAcc1" presStyleIdx="3" presStyleCnt="6">
        <dgm:presLayoutVars>
          <dgm:bulletEnabled val="1"/>
        </dgm:presLayoutVars>
      </dgm:prSet>
      <dgm:spPr/>
    </dgm:pt>
    <dgm:pt modelId="{ABB8CBF7-116B-41AE-978B-091CBD9D0D75}" type="pres">
      <dgm:prSet presAssocID="{ADBF9545-F210-4833-9C63-44C04CE96487}" presName="Name13" presStyleLbl="parChTrans1D2" presStyleIdx="4" presStyleCnt="6"/>
      <dgm:spPr/>
    </dgm:pt>
    <dgm:pt modelId="{DAFDE7A0-96D1-4F6C-A2DA-DFD64CC22D18}" type="pres">
      <dgm:prSet presAssocID="{FB65F971-B4B4-4DB0-B802-300F21C24505}" presName="childText" presStyleLbl="bgAcc1" presStyleIdx="4" presStyleCnt="6">
        <dgm:presLayoutVars>
          <dgm:bulletEnabled val="1"/>
        </dgm:presLayoutVars>
      </dgm:prSet>
      <dgm:spPr/>
    </dgm:pt>
    <dgm:pt modelId="{D1C20586-ABBA-4D49-ACCE-C79C76EB4D03}" type="pres">
      <dgm:prSet presAssocID="{0289A184-8064-4CFE-862B-2FC16D9F1959}" presName="Name13" presStyleLbl="parChTrans1D2" presStyleIdx="5" presStyleCnt="6"/>
      <dgm:spPr/>
    </dgm:pt>
    <dgm:pt modelId="{0FA8CE69-3742-49E0-804C-109DCA4851D5}" type="pres">
      <dgm:prSet presAssocID="{AD6C9573-7775-4E1C-902D-10D44BF61B2A}" presName="childText" presStyleLbl="bgAcc1" presStyleIdx="5" presStyleCnt="6">
        <dgm:presLayoutVars>
          <dgm:bulletEnabled val="1"/>
        </dgm:presLayoutVars>
      </dgm:prSet>
      <dgm:spPr/>
    </dgm:pt>
  </dgm:ptLst>
  <dgm:cxnLst>
    <dgm:cxn modelId="{90D78583-54A6-4777-B171-C267C9C92C8A}" type="presOf" srcId="{2D968A2C-56A0-4CF8-B023-5F3715E999EC}" destId="{BE6982A4-746C-45F4-8C8A-EF505D0E5B43}" srcOrd="0" destOrd="0" presId="urn:microsoft.com/office/officeart/2005/8/layout/hierarchy3"/>
    <dgm:cxn modelId="{61402E17-70FD-4DBE-A158-D2F7B4E90136}" type="presOf" srcId="{A01439E9-9C8D-45A8-806C-AA50C62A9C69}" destId="{CF20BBF4-0DA0-486A-8C2E-D78639760153}" srcOrd="0" destOrd="0" presId="urn:microsoft.com/office/officeart/2005/8/layout/hierarchy3"/>
    <dgm:cxn modelId="{900360A3-478D-4FD7-A096-115F604F2E93}" srcId="{CB8EAC74-ACFB-48B3-B55C-AB94BEEEED4C}" destId="{AD6C9573-7775-4E1C-902D-10D44BF61B2A}" srcOrd="2" destOrd="0" parTransId="{0289A184-8064-4CFE-862B-2FC16D9F1959}" sibTransId="{FB8FEB4B-BDA1-4989-94CD-152D6EF4D04E}"/>
    <dgm:cxn modelId="{5D366D8B-AC67-4B66-A54F-6E341CB8ADBE}" srcId="{7D3F5042-1B64-46CC-9AE8-45F6634597F0}" destId="{2D968A2C-56A0-4CF8-B023-5F3715E999EC}" srcOrd="0" destOrd="0" parTransId="{1F30A53F-A5C8-4AF0-BF33-779BDF7C56FE}" sibTransId="{DA708A21-49D8-426E-B703-C362B0E10286}"/>
    <dgm:cxn modelId="{94539CEE-CB04-4318-8C8A-84B08F82B1D0}" type="presOf" srcId="{CB8EAC74-ACFB-48B3-B55C-AB94BEEEED4C}" destId="{79457088-44A5-4634-94EE-D357A86442D3}" srcOrd="1" destOrd="0" presId="urn:microsoft.com/office/officeart/2005/8/layout/hierarchy3"/>
    <dgm:cxn modelId="{82A7105E-5EF0-48DC-8F2E-68D230F2F492}" type="presOf" srcId="{AD6C9573-7775-4E1C-902D-10D44BF61B2A}" destId="{0FA8CE69-3742-49E0-804C-109DCA4851D5}" srcOrd="0" destOrd="0" presId="urn:microsoft.com/office/officeart/2005/8/layout/hierarchy3"/>
    <dgm:cxn modelId="{BE3F36C2-FDD5-40A1-A27D-09A523E5C809}" srcId="{CB8EAC74-ACFB-48B3-B55C-AB94BEEEED4C}" destId="{A01439E9-9C8D-45A8-806C-AA50C62A9C69}" srcOrd="0" destOrd="0" parTransId="{3C9B546D-1343-4E7A-8C50-9A61AA090EBA}" sibTransId="{9506F7B9-65D3-4037-87C0-62B9D686A581}"/>
    <dgm:cxn modelId="{FED716AE-610C-4B63-AE06-93240F556509}" type="presOf" srcId="{64D25D22-4178-4EEB-81A2-6CA3A61787D8}" destId="{625523C4-AFE1-4B2A-A7BE-EC5A7F271CE3}" srcOrd="0" destOrd="0" presId="urn:microsoft.com/office/officeart/2005/8/layout/hierarchy3"/>
    <dgm:cxn modelId="{62649E20-1E18-4E6A-9351-252C4B862FD3}" type="presOf" srcId="{CB8EAC74-ACFB-48B3-B55C-AB94BEEEED4C}" destId="{1F2375E6-79B8-4D73-934D-6911DFC4FEFB}" srcOrd="0" destOrd="0" presId="urn:microsoft.com/office/officeart/2005/8/layout/hierarchy3"/>
    <dgm:cxn modelId="{EFC97612-2527-41FB-B2D3-9ED1EF0216E6}" srcId="{CB8EAC74-ACFB-48B3-B55C-AB94BEEEED4C}" destId="{FB65F971-B4B4-4DB0-B802-300F21C24505}" srcOrd="1" destOrd="0" parTransId="{ADBF9545-F210-4833-9C63-44C04CE96487}" sibTransId="{7DA930CA-1126-4B00-9066-182A204B2BFB}"/>
    <dgm:cxn modelId="{BE348760-FCD6-459E-961F-CCE3E3673A19}" srcId="{7D3F5042-1B64-46CC-9AE8-45F6634597F0}" destId="{AA8867F6-A3A8-4AC0-BE08-EA2A3B238FF9}" srcOrd="1" destOrd="0" parTransId="{24B5FFB5-6FAB-4627-8002-B137548F084C}" sibTransId="{758C3D50-ED5B-46D9-B449-621DD00CEDAE}"/>
    <dgm:cxn modelId="{2DDC1274-AA34-4485-9092-9E7CD4ADA6FC}" type="presOf" srcId="{24B5FFB5-6FAB-4627-8002-B137548F084C}" destId="{DE0EE659-1F0B-4506-93F5-67F72B8A2119}" srcOrd="0" destOrd="0" presId="urn:microsoft.com/office/officeart/2005/8/layout/hierarchy3"/>
    <dgm:cxn modelId="{8CEF5B53-30E7-446B-A5E0-4FBA8C8FE251}" type="presOf" srcId="{FB65F971-B4B4-4DB0-B802-300F21C24505}" destId="{DAFDE7A0-96D1-4F6C-A2DA-DFD64CC22D18}" srcOrd="0" destOrd="0" presId="urn:microsoft.com/office/officeart/2005/8/layout/hierarchy3"/>
    <dgm:cxn modelId="{E6CD689F-254E-4203-8B60-754054F6B3AC}" type="presOf" srcId="{7D3F5042-1B64-46CC-9AE8-45F6634597F0}" destId="{B7019C9D-13F8-41A8-885E-F4F9C257FD39}" srcOrd="1" destOrd="0" presId="urn:microsoft.com/office/officeart/2005/8/layout/hierarchy3"/>
    <dgm:cxn modelId="{FAF11F73-43FA-405C-86BF-E73F46452151}" type="presOf" srcId="{AA8867F6-A3A8-4AC0-BE08-EA2A3B238FF9}" destId="{51DE9DE9-183F-4715-9EFF-A7AEB536D3C9}" srcOrd="0" destOrd="0" presId="urn:microsoft.com/office/officeart/2005/8/layout/hierarchy3"/>
    <dgm:cxn modelId="{AD10116C-1362-4A26-B402-109A50BD5E7E}" srcId="{B5F2CE79-246D-40D3-BF7C-AD503538AEC1}" destId="{CB8EAC74-ACFB-48B3-B55C-AB94BEEEED4C}" srcOrd="1" destOrd="0" parTransId="{3143C701-0616-4799-BE71-145837486FB1}" sibTransId="{A3FAA6FB-B1DE-4EE7-B8AB-4AB77DC7D9B8}"/>
    <dgm:cxn modelId="{5EECA3ED-CC0B-465B-A56C-B6B79854685A}" srcId="{7D3F5042-1B64-46CC-9AE8-45F6634597F0}" destId="{64D25D22-4178-4EEB-81A2-6CA3A61787D8}" srcOrd="2" destOrd="0" parTransId="{0F0F1C46-C270-4B27-930D-D0156E19FC0E}" sibTransId="{D40605AA-99D2-4D56-9547-6F71DA70305A}"/>
    <dgm:cxn modelId="{75B5FC46-7464-41AE-9D34-813B89F61488}" type="presOf" srcId="{3C9B546D-1343-4E7A-8C50-9A61AA090EBA}" destId="{2FF1ACE0-46A4-4277-93B6-9E869609F4B2}" srcOrd="0" destOrd="0" presId="urn:microsoft.com/office/officeart/2005/8/layout/hierarchy3"/>
    <dgm:cxn modelId="{D8313F54-14C3-4990-8F74-E21B5440DB1B}" type="presOf" srcId="{0F0F1C46-C270-4B27-930D-D0156E19FC0E}" destId="{8B77CED1-7F99-4FAA-AD08-0D108F5349B2}" srcOrd="0" destOrd="0" presId="urn:microsoft.com/office/officeart/2005/8/layout/hierarchy3"/>
    <dgm:cxn modelId="{92AF8194-0571-436E-BFE5-D1EB58BB4D6D}" type="presOf" srcId="{ADBF9545-F210-4833-9C63-44C04CE96487}" destId="{ABB8CBF7-116B-41AE-978B-091CBD9D0D75}" srcOrd="0" destOrd="0" presId="urn:microsoft.com/office/officeart/2005/8/layout/hierarchy3"/>
    <dgm:cxn modelId="{82403A3D-A78C-481E-B67D-38CDA69FA987}" type="presOf" srcId="{0289A184-8064-4CFE-862B-2FC16D9F1959}" destId="{D1C20586-ABBA-4D49-ACCE-C79C76EB4D03}" srcOrd="0" destOrd="0" presId="urn:microsoft.com/office/officeart/2005/8/layout/hierarchy3"/>
    <dgm:cxn modelId="{48E7CA4A-7E2F-4A74-BAB4-1C84C2D821C4}" type="presOf" srcId="{7D3F5042-1B64-46CC-9AE8-45F6634597F0}" destId="{6DEF36C8-1680-42B9-9B16-3C597DD17FC1}" srcOrd="0" destOrd="0" presId="urn:microsoft.com/office/officeart/2005/8/layout/hierarchy3"/>
    <dgm:cxn modelId="{4892EC91-947D-4BCE-99FA-AB87B85D4325}" type="presOf" srcId="{B5F2CE79-246D-40D3-BF7C-AD503538AEC1}" destId="{13A7FE4B-4132-43A5-8A5A-DC9F013540DD}" srcOrd="0" destOrd="0" presId="urn:microsoft.com/office/officeart/2005/8/layout/hierarchy3"/>
    <dgm:cxn modelId="{796841A9-DDBE-49D3-81B9-7DD77435D82D}" type="presOf" srcId="{1F30A53F-A5C8-4AF0-BF33-779BDF7C56FE}" destId="{7E69E9C7-A4AE-4B95-B657-0C27EEF45FAD}" srcOrd="0" destOrd="0" presId="urn:microsoft.com/office/officeart/2005/8/layout/hierarchy3"/>
    <dgm:cxn modelId="{77EF2C02-9D5B-49AA-BE4A-2B81AF6E31B8}" srcId="{B5F2CE79-246D-40D3-BF7C-AD503538AEC1}" destId="{7D3F5042-1B64-46CC-9AE8-45F6634597F0}" srcOrd="0" destOrd="0" parTransId="{7D738A28-A7E0-4E85-AE6B-CCAB7E89B83B}" sibTransId="{D7F0FE5C-F504-4652-B5A0-32F14C42DC18}"/>
    <dgm:cxn modelId="{347458C0-9F59-43B7-B589-DD2254746DCD}" type="presParOf" srcId="{13A7FE4B-4132-43A5-8A5A-DC9F013540DD}" destId="{19BEC96C-7D54-4C82-B6F1-AACE03D9FD80}" srcOrd="0" destOrd="0" presId="urn:microsoft.com/office/officeart/2005/8/layout/hierarchy3"/>
    <dgm:cxn modelId="{D8BCBE17-8AEA-4012-A9ED-189EB617D236}" type="presParOf" srcId="{19BEC96C-7D54-4C82-B6F1-AACE03D9FD80}" destId="{AEAFB9BC-C210-4A1A-B035-0EE02F40A20D}" srcOrd="0" destOrd="0" presId="urn:microsoft.com/office/officeart/2005/8/layout/hierarchy3"/>
    <dgm:cxn modelId="{15192C77-166B-4B1E-88BB-84859CA5C61E}" type="presParOf" srcId="{AEAFB9BC-C210-4A1A-B035-0EE02F40A20D}" destId="{6DEF36C8-1680-42B9-9B16-3C597DD17FC1}" srcOrd="0" destOrd="0" presId="urn:microsoft.com/office/officeart/2005/8/layout/hierarchy3"/>
    <dgm:cxn modelId="{0A4D41BE-E893-4FDA-BD63-65755C9E790E}" type="presParOf" srcId="{AEAFB9BC-C210-4A1A-B035-0EE02F40A20D}" destId="{B7019C9D-13F8-41A8-885E-F4F9C257FD39}" srcOrd="1" destOrd="0" presId="urn:microsoft.com/office/officeart/2005/8/layout/hierarchy3"/>
    <dgm:cxn modelId="{A8B4124F-A1E5-4409-A758-ECFF45C4DE7B}" type="presParOf" srcId="{19BEC96C-7D54-4C82-B6F1-AACE03D9FD80}" destId="{18F43DEF-ECFD-4C54-8863-568C3089CD77}" srcOrd="1" destOrd="0" presId="urn:microsoft.com/office/officeart/2005/8/layout/hierarchy3"/>
    <dgm:cxn modelId="{052403FF-C9D3-4CF8-8026-0B053AB1CE06}" type="presParOf" srcId="{18F43DEF-ECFD-4C54-8863-568C3089CD77}" destId="{7E69E9C7-A4AE-4B95-B657-0C27EEF45FAD}" srcOrd="0" destOrd="0" presId="urn:microsoft.com/office/officeart/2005/8/layout/hierarchy3"/>
    <dgm:cxn modelId="{97AF1B5B-301F-4301-A321-8E4D080DED64}" type="presParOf" srcId="{18F43DEF-ECFD-4C54-8863-568C3089CD77}" destId="{BE6982A4-746C-45F4-8C8A-EF505D0E5B43}" srcOrd="1" destOrd="0" presId="urn:microsoft.com/office/officeart/2005/8/layout/hierarchy3"/>
    <dgm:cxn modelId="{62BAABEE-7167-4DE4-BAD7-BCF3C114A28D}" type="presParOf" srcId="{18F43DEF-ECFD-4C54-8863-568C3089CD77}" destId="{DE0EE659-1F0B-4506-93F5-67F72B8A2119}" srcOrd="2" destOrd="0" presId="urn:microsoft.com/office/officeart/2005/8/layout/hierarchy3"/>
    <dgm:cxn modelId="{810B65D8-7009-4199-B07C-A6AF622C4346}" type="presParOf" srcId="{18F43DEF-ECFD-4C54-8863-568C3089CD77}" destId="{51DE9DE9-183F-4715-9EFF-A7AEB536D3C9}" srcOrd="3" destOrd="0" presId="urn:microsoft.com/office/officeart/2005/8/layout/hierarchy3"/>
    <dgm:cxn modelId="{D64F6E13-56E9-4FF2-A89F-CBA2075B0487}" type="presParOf" srcId="{18F43DEF-ECFD-4C54-8863-568C3089CD77}" destId="{8B77CED1-7F99-4FAA-AD08-0D108F5349B2}" srcOrd="4" destOrd="0" presId="urn:microsoft.com/office/officeart/2005/8/layout/hierarchy3"/>
    <dgm:cxn modelId="{E053D14D-8475-4064-89C6-3161BF1A15C2}" type="presParOf" srcId="{18F43DEF-ECFD-4C54-8863-568C3089CD77}" destId="{625523C4-AFE1-4B2A-A7BE-EC5A7F271CE3}" srcOrd="5" destOrd="0" presId="urn:microsoft.com/office/officeart/2005/8/layout/hierarchy3"/>
    <dgm:cxn modelId="{43A47C68-8A8B-4C70-A7FD-332392370FF6}" type="presParOf" srcId="{13A7FE4B-4132-43A5-8A5A-DC9F013540DD}" destId="{6FDAC09C-E6B0-4461-A7BF-0FFD24CD0351}" srcOrd="1" destOrd="0" presId="urn:microsoft.com/office/officeart/2005/8/layout/hierarchy3"/>
    <dgm:cxn modelId="{764F6E66-F506-4FF1-ACF2-46416CCF4BAE}" type="presParOf" srcId="{6FDAC09C-E6B0-4461-A7BF-0FFD24CD0351}" destId="{1F0ED26D-AED1-476C-AA48-B495E2A396CB}" srcOrd="0" destOrd="0" presId="urn:microsoft.com/office/officeart/2005/8/layout/hierarchy3"/>
    <dgm:cxn modelId="{BA029E8B-7053-430B-9BF1-DAE03BE141CC}" type="presParOf" srcId="{1F0ED26D-AED1-476C-AA48-B495E2A396CB}" destId="{1F2375E6-79B8-4D73-934D-6911DFC4FEFB}" srcOrd="0" destOrd="0" presId="urn:microsoft.com/office/officeart/2005/8/layout/hierarchy3"/>
    <dgm:cxn modelId="{BF4B14D1-5954-4D68-99E3-C2BB402993E3}" type="presParOf" srcId="{1F0ED26D-AED1-476C-AA48-B495E2A396CB}" destId="{79457088-44A5-4634-94EE-D357A86442D3}" srcOrd="1" destOrd="0" presId="urn:microsoft.com/office/officeart/2005/8/layout/hierarchy3"/>
    <dgm:cxn modelId="{A26E0F4E-4940-4F07-AA0E-2B567DC9071D}" type="presParOf" srcId="{6FDAC09C-E6B0-4461-A7BF-0FFD24CD0351}" destId="{DF0E127E-0F9E-4AE1-ABD7-ECE49DD9A82A}" srcOrd="1" destOrd="0" presId="urn:microsoft.com/office/officeart/2005/8/layout/hierarchy3"/>
    <dgm:cxn modelId="{2E51C223-9F81-478B-BA66-A56AD9487C9F}" type="presParOf" srcId="{DF0E127E-0F9E-4AE1-ABD7-ECE49DD9A82A}" destId="{2FF1ACE0-46A4-4277-93B6-9E869609F4B2}" srcOrd="0" destOrd="0" presId="urn:microsoft.com/office/officeart/2005/8/layout/hierarchy3"/>
    <dgm:cxn modelId="{A5F9A237-BA8B-423D-B7E0-6BD22D30AEC1}" type="presParOf" srcId="{DF0E127E-0F9E-4AE1-ABD7-ECE49DD9A82A}" destId="{CF20BBF4-0DA0-486A-8C2E-D78639760153}" srcOrd="1" destOrd="0" presId="urn:microsoft.com/office/officeart/2005/8/layout/hierarchy3"/>
    <dgm:cxn modelId="{5469FB1E-D6E1-481F-BDC4-8A3088E46A26}" type="presParOf" srcId="{DF0E127E-0F9E-4AE1-ABD7-ECE49DD9A82A}" destId="{ABB8CBF7-116B-41AE-978B-091CBD9D0D75}" srcOrd="2" destOrd="0" presId="urn:microsoft.com/office/officeart/2005/8/layout/hierarchy3"/>
    <dgm:cxn modelId="{882DB874-1137-4C5B-877B-BB309C2CDF46}" type="presParOf" srcId="{DF0E127E-0F9E-4AE1-ABD7-ECE49DD9A82A}" destId="{DAFDE7A0-96D1-4F6C-A2DA-DFD64CC22D18}" srcOrd="3" destOrd="0" presId="urn:microsoft.com/office/officeart/2005/8/layout/hierarchy3"/>
    <dgm:cxn modelId="{7C5DF4EE-894A-4E29-BA5B-7AB7E20E7618}" type="presParOf" srcId="{DF0E127E-0F9E-4AE1-ABD7-ECE49DD9A82A}" destId="{D1C20586-ABBA-4D49-ACCE-C79C76EB4D03}" srcOrd="4" destOrd="0" presId="urn:microsoft.com/office/officeart/2005/8/layout/hierarchy3"/>
    <dgm:cxn modelId="{B556CDC2-A9CF-49D6-96E7-A3A40FF5E5A5}" type="presParOf" srcId="{DF0E127E-0F9E-4AE1-ABD7-ECE49DD9A82A}" destId="{0FA8CE69-3742-49E0-804C-109DCA4851D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241623-337F-4063-97A5-845B489DF16C}" type="doc">
      <dgm:prSet loTypeId="urn:microsoft.com/office/officeart/2005/8/layout/cycle8" loCatId="cycle" qsTypeId="urn:microsoft.com/office/officeart/2005/8/quickstyle/simple1" qsCatId="simple" csTypeId="urn:microsoft.com/office/officeart/2005/8/colors/colorful1" csCatId="colorful" phldr="1"/>
      <dgm:spPr/>
    </dgm:pt>
    <dgm:pt modelId="{DEBC6DCF-D6CA-46B3-A1EE-B9BB0D7821A0}">
      <dgm:prSet phldrT="[Texto]"/>
      <dgm:spPr/>
      <dgm:t>
        <a:bodyPr/>
        <a:lstStyle/>
        <a:p>
          <a:r>
            <a:rPr lang="pt-BR" dirty="0" err="1" smtClean="0"/>
            <a:t>EEx</a:t>
          </a:r>
          <a:r>
            <a:rPr lang="pt-BR" dirty="0" smtClean="0"/>
            <a:t> ou </a:t>
          </a:r>
          <a:r>
            <a:rPr lang="pt-BR" dirty="0" err="1" smtClean="0"/>
            <a:t>UEx</a:t>
          </a:r>
          <a:endParaRPr lang="pt-BR" dirty="0"/>
        </a:p>
      </dgm:t>
    </dgm:pt>
    <dgm:pt modelId="{FC348255-7ABE-4370-9C78-5C3716797A2E}" type="parTrans" cxnId="{B2B313EC-6B2C-481F-A187-D51DE55FFF42}">
      <dgm:prSet/>
      <dgm:spPr/>
      <dgm:t>
        <a:bodyPr/>
        <a:lstStyle/>
        <a:p>
          <a:endParaRPr lang="pt-BR"/>
        </a:p>
      </dgm:t>
    </dgm:pt>
    <dgm:pt modelId="{DF7E5635-01B9-4237-B272-924147B6B383}" type="sibTrans" cxnId="{B2B313EC-6B2C-481F-A187-D51DE55FFF42}">
      <dgm:prSet/>
      <dgm:spPr/>
      <dgm:t>
        <a:bodyPr/>
        <a:lstStyle/>
        <a:p>
          <a:endParaRPr lang="pt-BR"/>
        </a:p>
      </dgm:t>
    </dgm:pt>
    <dgm:pt modelId="{7F687CF2-00F0-4A67-9166-C98C7C7B0C27}">
      <dgm:prSet phldrT="[Texto]"/>
      <dgm:spPr/>
      <dgm:t>
        <a:bodyPr/>
        <a:lstStyle/>
        <a:p>
          <a:r>
            <a:rPr lang="pt-BR" dirty="0" smtClean="0"/>
            <a:t>CAE</a:t>
          </a:r>
          <a:endParaRPr lang="pt-BR" dirty="0"/>
        </a:p>
      </dgm:t>
    </dgm:pt>
    <dgm:pt modelId="{D5D62B48-8432-4586-AC1C-507E4F462973}" type="parTrans" cxnId="{80D2AE5F-FC48-4B30-AA2D-773E820092B0}">
      <dgm:prSet/>
      <dgm:spPr/>
      <dgm:t>
        <a:bodyPr/>
        <a:lstStyle/>
        <a:p>
          <a:endParaRPr lang="pt-BR"/>
        </a:p>
      </dgm:t>
    </dgm:pt>
    <dgm:pt modelId="{F820E628-E24E-4299-8209-7D8D8B9C068D}" type="sibTrans" cxnId="{80D2AE5F-FC48-4B30-AA2D-773E820092B0}">
      <dgm:prSet/>
      <dgm:spPr/>
      <dgm:t>
        <a:bodyPr/>
        <a:lstStyle/>
        <a:p>
          <a:endParaRPr lang="pt-BR"/>
        </a:p>
      </dgm:t>
    </dgm:pt>
    <dgm:pt modelId="{1AE2BD3A-2EDA-4449-A74D-EB4947E50FA6}">
      <dgm:prSet phldrT="[Texto]"/>
      <dgm:spPr/>
      <dgm:t>
        <a:bodyPr/>
        <a:lstStyle/>
        <a:p>
          <a:r>
            <a:rPr lang="pt-BR" dirty="0" smtClean="0"/>
            <a:t>FNDE</a:t>
          </a:r>
          <a:endParaRPr lang="pt-BR" dirty="0"/>
        </a:p>
      </dgm:t>
    </dgm:pt>
    <dgm:pt modelId="{FA5D4F97-0C21-4D0B-89D2-7A7103D1521B}" type="parTrans" cxnId="{C8684DDB-B0E1-41D6-ADDB-114438279037}">
      <dgm:prSet/>
      <dgm:spPr/>
      <dgm:t>
        <a:bodyPr/>
        <a:lstStyle/>
        <a:p>
          <a:endParaRPr lang="pt-BR"/>
        </a:p>
      </dgm:t>
    </dgm:pt>
    <dgm:pt modelId="{8B89A6B6-A76D-43B7-A903-51146FCC703A}" type="sibTrans" cxnId="{C8684DDB-B0E1-41D6-ADDB-114438279037}">
      <dgm:prSet/>
      <dgm:spPr/>
      <dgm:t>
        <a:bodyPr/>
        <a:lstStyle/>
        <a:p>
          <a:endParaRPr lang="pt-BR"/>
        </a:p>
      </dgm:t>
    </dgm:pt>
    <dgm:pt modelId="{D477CA71-DF5E-44CE-A649-60EEEDEF099E}" type="pres">
      <dgm:prSet presAssocID="{89241623-337F-4063-97A5-845B489DF16C}" presName="compositeShape" presStyleCnt="0">
        <dgm:presLayoutVars>
          <dgm:chMax val="7"/>
          <dgm:dir/>
          <dgm:resizeHandles val="exact"/>
        </dgm:presLayoutVars>
      </dgm:prSet>
      <dgm:spPr/>
    </dgm:pt>
    <dgm:pt modelId="{7321A58A-EB0E-489C-B208-5D03FB6E75C2}" type="pres">
      <dgm:prSet presAssocID="{89241623-337F-4063-97A5-845B489DF16C}" presName="wedge1" presStyleLbl="node1" presStyleIdx="0" presStyleCnt="3"/>
      <dgm:spPr/>
      <dgm:t>
        <a:bodyPr/>
        <a:lstStyle/>
        <a:p>
          <a:endParaRPr lang="pt-BR"/>
        </a:p>
      </dgm:t>
    </dgm:pt>
    <dgm:pt modelId="{91C92724-9827-4FF7-B54A-61CFE5F4EFC0}" type="pres">
      <dgm:prSet presAssocID="{89241623-337F-4063-97A5-845B489DF16C}" presName="dummy1a" presStyleCnt="0"/>
      <dgm:spPr/>
    </dgm:pt>
    <dgm:pt modelId="{E681DD8E-D63F-40E9-87ED-F14E74A64851}" type="pres">
      <dgm:prSet presAssocID="{89241623-337F-4063-97A5-845B489DF16C}" presName="dummy1b" presStyleCnt="0"/>
      <dgm:spPr/>
    </dgm:pt>
    <dgm:pt modelId="{B1C7E3A4-35FF-4E0E-B171-80200BC203D7}" type="pres">
      <dgm:prSet presAssocID="{89241623-337F-4063-97A5-845B489DF16C}" presName="wedge1Tx" presStyleLbl="node1" presStyleIdx="0" presStyleCnt="3">
        <dgm:presLayoutVars>
          <dgm:chMax val="0"/>
          <dgm:chPref val="0"/>
          <dgm:bulletEnabled val="1"/>
        </dgm:presLayoutVars>
      </dgm:prSet>
      <dgm:spPr/>
      <dgm:t>
        <a:bodyPr/>
        <a:lstStyle/>
        <a:p>
          <a:endParaRPr lang="pt-BR"/>
        </a:p>
      </dgm:t>
    </dgm:pt>
    <dgm:pt modelId="{E38BB246-1384-47FB-88B6-3F6F1808F623}" type="pres">
      <dgm:prSet presAssocID="{89241623-337F-4063-97A5-845B489DF16C}" presName="wedge2" presStyleLbl="node1" presStyleIdx="1" presStyleCnt="3"/>
      <dgm:spPr/>
      <dgm:t>
        <a:bodyPr/>
        <a:lstStyle/>
        <a:p>
          <a:endParaRPr lang="pt-BR"/>
        </a:p>
      </dgm:t>
    </dgm:pt>
    <dgm:pt modelId="{D05BEE7F-E4D6-4882-A8EB-430ECD57FC20}" type="pres">
      <dgm:prSet presAssocID="{89241623-337F-4063-97A5-845B489DF16C}" presName="dummy2a" presStyleCnt="0"/>
      <dgm:spPr/>
    </dgm:pt>
    <dgm:pt modelId="{3D3E84B9-95E0-43C2-9CEA-C8E0F46BA532}" type="pres">
      <dgm:prSet presAssocID="{89241623-337F-4063-97A5-845B489DF16C}" presName="dummy2b" presStyleCnt="0"/>
      <dgm:spPr/>
    </dgm:pt>
    <dgm:pt modelId="{647D7502-BDA9-4BD6-9EEB-5AF9DDAC231E}" type="pres">
      <dgm:prSet presAssocID="{89241623-337F-4063-97A5-845B489DF16C}" presName="wedge2Tx" presStyleLbl="node1" presStyleIdx="1" presStyleCnt="3">
        <dgm:presLayoutVars>
          <dgm:chMax val="0"/>
          <dgm:chPref val="0"/>
          <dgm:bulletEnabled val="1"/>
        </dgm:presLayoutVars>
      </dgm:prSet>
      <dgm:spPr/>
      <dgm:t>
        <a:bodyPr/>
        <a:lstStyle/>
        <a:p>
          <a:endParaRPr lang="pt-BR"/>
        </a:p>
      </dgm:t>
    </dgm:pt>
    <dgm:pt modelId="{A4553FDB-075B-4C62-964F-17ACCDE17DBA}" type="pres">
      <dgm:prSet presAssocID="{89241623-337F-4063-97A5-845B489DF16C}" presName="wedge3" presStyleLbl="node1" presStyleIdx="2" presStyleCnt="3"/>
      <dgm:spPr/>
      <dgm:t>
        <a:bodyPr/>
        <a:lstStyle/>
        <a:p>
          <a:endParaRPr lang="pt-BR"/>
        </a:p>
      </dgm:t>
    </dgm:pt>
    <dgm:pt modelId="{599203AD-B631-44BE-B404-2177123D27ED}" type="pres">
      <dgm:prSet presAssocID="{89241623-337F-4063-97A5-845B489DF16C}" presName="dummy3a" presStyleCnt="0"/>
      <dgm:spPr/>
    </dgm:pt>
    <dgm:pt modelId="{E5D6ADA9-26C7-48B9-9208-59DA895E1C63}" type="pres">
      <dgm:prSet presAssocID="{89241623-337F-4063-97A5-845B489DF16C}" presName="dummy3b" presStyleCnt="0"/>
      <dgm:spPr/>
    </dgm:pt>
    <dgm:pt modelId="{DF206626-F958-4C9F-A7CE-F59582727702}" type="pres">
      <dgm:prSet presAssocID="{89241623-337F-4063-97A5-845B489DF16C}" presName="wedge3Tx" presStyleLbl="node1" presStyleIdx="2" presStyleCnt="3">
        <dgm:presLayoutVars>
          <dgm:chMax val="0"/>
          <dgm:chPref val="0"/>
          <dgm:bulletEnabled val="1"/>
        </dgm:presLayoutVars>
      </dgm:prSet>
      <dgm:spPr/>
      <dgm:t>
        <a:bodyPr/>
        <a:lstStyle/>
        <a:p>
          <a:endParaRPr lang="pt-BR"/>
        </a:p>
      </dgm:t>
    </dgm:pt>
    <dgm:pt modelId="{37A6430F-6C9B-4C19-9E62-57AF16618FD9}" type="pres">
      <dgm:prSet presAssocID="{DF7E5635-01B9-4237-B272-924147B6B383}" presName="arrowWedge1" presStyleLbl="fgSibTrans2D1" presStyleIdx="0" presStyleCnt="3"/>
      <dgm:spPr/>
    </dgm:pt>
    <dgm:pt modelId="{59C86F6F-CCC4-496F-969E-39556D271F39}" type="pres">
      <dgm:prSet presAssocID="{F820E628-E24E-4299-8209-7D8D8B9C068D}" presName="arrowWedge2" presStyleLbl="fgSibTrans2D1" presStyleIdx="1" presStyleCnt="3"/>
      <dgm:spPr/>
    </dgm:pt>
    <dgm:pt modelId="{A0F44740-A2E7-4CC6-B1AF-D5235AFEA4E2}" type="pres">
      <dgm:prSet presAssocID="{8B89A6B6-A76D-43B7-A903-51146FCC703A}" presName="arrowWedge3" presStyleLbl="fgSibTrans2D1" presStyleIdx="2" presStyleCnt="3"/>
      <dgm:spPr/>
    </dgm:pt>
  </dgm:ptLst>
  <dgm:cxnLst>
    <dgm:cxn modelId="{B2B313EC-6B2C-481F-A187-D51DE55FFF42}" srcId="{89241623-337F-4063-97A5-845B489DF16C}" destId="{DEBC6DCF-D6CA-46B3-A1EE-B9BB0D7821A0}" srcOrd="0" destOrd="0" parTransId="{FC348255-7ABE-4370-9C78-5C3716797A2E}" sibTransId="{DF7E5635-01B9-4237-B272-924147B6B383}"/>
    <dgm:cxn modelId="{705BE000-F418-46F7-A613-86AABA0612D8}" type="presOf" srcId="{7F687CF2-00F0-4A67-9166-C98C7C7B0C27}" destId="{647D7502-BDA9-4BD6-9EEB-5AF9DDAC231E}" srcOrd="1" destOrd="0" presId="urn:microsoft.com/office/officeart/2005/8/layout/cycle8"/>
    <dgm:cxn modelId="{B23FBA8C-8246-4B29-BAEA-647F5C190805}" type="presOf" srcId="{1AE2BD3A-2EDA-4449-A74D-EB4947E50FA6}" destId="{A4553FDB-075B-4C62-964F-17ACCDE17DBA}" srcOrd="0" destOrd="0" presId="urn:microsoft.com/office/officeart/2005/8/layout/cycle8"/>
    <dgm:cxn modelId="{275A8393-B44B-4E1F-8FAB-CF6047F9DB53}" type="presOf" srcId="{1AE2BD3A-2EDA-4449-A74D-EB4947E50FA6}" destId="{DF206626-F958-4C9F-A7CE-F59582727702}" srcOrd="1" destOrd="0" presId="urn:microsoft.com/office/officeart/2005/8/layout/cycle8"/>
    <dgm:cxn modelId="{295C5598-93E3-4437-B946-7B951564E5F3}" type="presOf" srcId="{DEBC6DCF-D6CA-46B3-A1EE-B9BB0D7821A0}" destId="{B1C7E3A4-35FF-4E0E-B171-80200BC203D7}" srcOrd="1" destOrd="0" presId="urn:microsoft.com/office/officeart/2005/8/layout/cycle8"/>
    <dgm:cxn modelId="{31C13A66-3CDF-4226-A2BA-F3CDC3BDD6D7}" type="presOf" srcId="{89241623-337F-4063-97A5-845B489DF16C}" destId="{D477CA71-DF5E-44CE-A649-60EEEDEF099E}" srcOrd="0" destOrd="0" presId="urn:microsoft.com/office/officeart/2005/8/layout/cycle8"/>
    <dgm:cxn modelId="{1FF6C84F-4BEC-4AE7-A939-C398E715F8F4}" type="presOf" srcId="{7F687CF2-00F0-4A67-9166-C98C7C7B0C27}" destId="{E38BB246-1384-47FB-88B6-3F6F1808F623}" srcOrd="0" destOrd="0" presId="urn:microsoft.com/office/officeart/2005/8/layout/cycle8"/>
    <dgm:cxn modelId="{796F0CC3-F9E3-482B-8C1D-AC3DC1A76256}" type="presOf" srcId="{DEBC6DCF-D6CA-46B3-A1EE-B9BB0D7821A0}" destId="{7321A58A-EB0E-489C-B208-5D03FB6E75C2}" srcOrd="0" destOrd="0" presId="urn:microsoft.com/office/officeart/2005/8/layout/cycle8"/>
    <dgm:cxn modelId="{80D2AE5F-FC48-4B30-AA2D-773E820092B0}" srcId="{89241623-337F-4063-97A5-845B489DF16C}" destId="{7F687CF2-00F0-4A67-9166-C98C7C7B0C27}" srcOrd="1" destOrd="0" parTransId="{D5D62B48-8432-4586-AC1C-507E4F462973}" sibTransId="{F820E628-E24E-4299-8209-7D8D8B9C068D}"/>
    <dgm:cxn modelId="{C8684DDB-B0E1-41D6-ADDB-114438279037}" srcId="{89241623-337F-4063-97A5-845B489DF16C}" destId="{1AE2BD3A-2EDA-4449-A74D-EB4947E50FA6}" srcOrd="2" destOrd="0" parTransId="{FA5D4F97-0C21-4D0B-89D2-7A7103D1521B}" sibTransId="{8B89A6B6-A76D-43B7-A903-51146FCC703A}"/>
    <dgm:cxn modelId="{ABB4AB9E-4B12-45F3-9934-4F71EC096E97}" type="presParOf" srcId="{D477CA71-DF5E-44CE-A649-60EEEDEF099E}" destId="{7321A58A-EB0E-489C-B208-5D03FB6E75C2}" srcOrd="0" destOrd="0" presId="urn:microsoft.com/office/officeart/2005/8/layout/cycle8"/>
    <dgm:cxn modelId="{A63ED9FC-5D74-4A1F-80BE-B57085130187}" type="presParOf" srcId="{D477CA71-DF5E-44CE-A649-60EEEDEF099E}" destId="{91C92724-9827-4FF7-B54A-61CFE5F4EFC0}" srcOrd="1" destOrd="0" presId="urn:microsoft.com/office/officeart/2005/8/layout/cycle8"/>
    <dgm:cxn modelId="{85430306-39F1-40F1-9EFA-F52635098D40}" type="presParOf" srcId="{D477CA71-DF5E-44CE-A649-60EEEDEF099E}" destId="{E681DD8E-D63F-40E9-87ED-F14E74A64851}" srcOrd="2" destOrd="0" presId="urn:microsoft.com/office/officeart/2005/8/layout/cycle8"/>
    <dgm:cxn modelId="{CA77DFCE-58A2-4F2E-85CD-CD9742245D4E}" type="presParOf" srcId="{D477CA71-DF5E-44CE-A649-60EEEDEF099E}" destId="{B1C7E3A4-35FF-4E0E-B171-80200BC203D7}" srcOrd="3" destOrd="0" presId="urn:microsoft.com/office/officeart/2005/8/layout/cycle8"/>
    <dgm:cxn modelId="{DB030FD4-82CA-4712-B6F3-1EC915622C6D}" type="presParOf" srcId="{D477CA71-DF5E-44CE-A649-60EEEDEF099E}" destId="{E38BB246-1384-47FB-88B6-3F6F1808F623}" srcOrd="4" destOrd="0" presId="urn:microsoft.com/office/officeart/2005/8/layout/cycle8"/>
    <dgm:cxn modelId="{5CD4245F-4FA3-46FF-A123-1545A3092E5F}" type="presParOf" srcId="{D477CA71-DF5E-44CE-A649-60EEEDEF099E}" destId="{D05BEE7F-E4D6-4882-A8EB-430ECD57FC20}" srcOrd="5" destOrd="0" presId="urn:microsoft.com/office/officeart/2005/8/layout/cycle8"/>
    <dgm:cxn modelId="{0F3CD6B5-3F67-4B60-A8C5-691E1804AC24}" type="presParOf" srcId="{D477CA71-DF5E-44CE-A649-60EEEDEF099E}" destId="{3D3E84B9-95E0-43C2-9CEA-C8E0F46BA532}" srcOrd="6" destOrd="0" presId="urn:microsoft.com/office/officeart/2005/8/layout/cycle8"/>
    <dgm:cxn modelId="{887A4F49-DCAA-4C20-847A-9141B1FF203C}" type="presParOf" srcId="{D477CA71-DF5E-44CE-A649-60EEEDEF099E}" destId="{647D7502-BDA9-4BD6-9EEB-5AF9DDAC231E}" srcOrd="7" destOrd="0" presId="urn:microsoft.com/office/officeart/2005/8/layout/cycle8"/>
    <dgm:cxn modelId="{FE1FD7E0-8760-4528-88EE-CE9EC6D3785E}" type="presParOf" srcId="{D477CA71-DF5E-44CE-A649-60EEEDEF099E}" destId="{A4553FDB-075B-4C62-964F-17ACCDE17DBA}" srcOrd="8" destOrd="0" presId="urn:microsoft.com/office/officeart/2005/8/layout/cycle8"/>
    <dgm:cxn modelId="{6308D587-57B4-4D05-AD5B-C151EBCCCBD2}" type="presParOf" srcId="{D477CA71-DF5E-44CE-A649-60EEEDEF099E}" destId="{599203AD-B631-44BE-B404-2177123D27ED}" srcOrd="9" destOrd="0" presId="urn:microsoft.com/office/officeart/2005/8/layout/cycle8"/>
    <dgm:cxn modelId="{20D2D76D-3CCC-41A7-BDC0-25B36DC0ED02}" type="presParOf" srcId="{D477CA71-DF5E-44CE-A649-60EEEDEF099E}" destId="{E5D6ADA9-26C7-48B9-9208-59DA895E1C63}" srcOrd="10" destOrd="0" presId="urn:microsoft.com/office/officeart/2005/8/layout/cycle8"/>
    <dgm:cxn modelId="{04228F85-4C97-4338-8AB6-1CC0C9FFD62C}" type="presParOf" srcId="{D477CA71-DF5E-44CE-A649-60EEEDEF099E}" destId="{DF206626-F958-4C9F-A7CE-F59582727702}" srcOrd="11" destOrd="0" presId="urn:microsoft.com/office/officeart/2005/8/layout/cycle8"/>
    <dgm:cxn modelId="{C3750AA5-0CCD-4E89-8FFD-0F724C720999}" type="presParOf" srcId="{D477CA71-DF5E-44CE-A649-60EEEDEF099E}" destId="{37A6430F-6C9B-4C19-9E62-57AF16618FD9}" srcOrd="12" destOrd="0" presId="urn:microsoft.com/office/officeart/2005/8/layout/cycle8"/>
    <dgm:cxn modelId="{EB0275CF-4477-48BB-BD9D-5C33F55B5986}" type="presParOf" srcId="{D477CA71-DF5E-44CE-A649-60EEEDEF099E}" destId="{59C86F6F-CCC4-496F-969E-39556D271F39}" srcOrd="13" destOrd="0" presId="urn:microsoft.com/office/officeart/2005/8/layout/cycle8"/>
    <dgm:cxn modelId="{993C0C26-EE63-4359-A43B-D67CB5669911}" type="presParOf" srcId="{D477CA71-DF5E-44CE-A649-60EEEDEF099E}" destId="{A0F44740-A2E7-4CC6-B1AF-D5235AFEA4E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E1BE0-37E1-44FC-9F0F-C28DE54E9088}">
      <dsp:nvSpPr>
        <dsp:cNvPr id="0" name=""/>
        <dsp:cNvSpPr/>
      </dsp:nvSpPr>
      <dsp:spPr>
        <a:xfrm>
          <a:off x="2393919" y="1303974"/>
          <a:ext cx="2345164" cy="2345280"/>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pt-BR" sz="2100" kern="1200" dirty="0" smtClean="0"/>
            <a:t>Dificuldades</a:t>
          </a:r>
          <a:endParaRPr lang="pt-BR" sz="2100" kern="1200" dirty="0"/>
        </a:p>
      </dsp:txBody>
      <dsp:txXfrm>
        <a:off x="2737360" y="1647432"/>
        <a:ext cx="1658282" cy="1658364"/>
      </dsp:txXfrm>
    </dsp:sp>
    <dsp:sp modelId="{E659F05D-4EEE-420A-B2BD-334EAA41BC4A}">
      <dsp:nvSpPr>
        <dsp:cNvPr id="0" name=""/>
        <dsp:cNvSpPr/>
      </dsp:nvSpPr>
      <dsp:spPr>
        <a:xfrm>
          <a:off x="1184551" y="0"/>
          <a:ext cx="4727465" cy="4928096"/>
        </a:xfrm>
        <a:prstGeom prst="blockArc">
          <a:avLst>
            <a:gd name="adj1" fmla="val 17527788"/>
            <a:gd name="adj2" fmla="val 4119114"/>
            <a:gd name="adj3" fmla="val 575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150E6E-24E5-4D8D-90BE-F0787ED21A04}">
      <dsp:nvSpPr>
        <dsp:cNvPr id="0" name=""/>
        <dsp:cNvSpPr/>
      </dsp:nvSpPr>
      <dsp:spPr>
        <a:xfrm>
          <a:off x="4665513" y="415438"/>
          <a:ext cx="1256313" cy="1256664"/>
        </a:xfrm>
        <a:prstGeom prst="ellipse">
          <a:avLst/>
        </a:prstGeom>
        <a:solidFill>
          <a:schemeClr val="accent2">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589D72-C87F-4F43-9293-BD51D527D0A3}">
      <dsp:nvSpPr>
        <dsp:cNvPr id="0" name=""/>
        <dsp:cNvSpPr/>
      </dsp:nvSpPr>
      <dsp:spPr>
        <a:xfrm>
          <a:off x="6048674" y="435643"/>
          <a:ext cx="4513327" cy="1216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pt-BR" sz="2400" kern="1200" dirty="0" smtClean="0"/>
            <a:t>- Falta de apoio dos executores (social e financeira)</a:t>
          </a:r>
          <a:endParaRPr lang="pt-BR" sz="2400" kern="1200" dirty="0"/>
        </a:p>
      </dsp:txBody>
      <dsp:txXfrm>
        <a:off x="6048674" y="435643"/>
        <a:ext cx="4513327" cy="1216254"/>
      </dsp:txXfrm>
    </dsp:sp>
    <dsp:sp modelId="{58DF8E92-24F4-41AD-B766-9F95E99CFEEE}">
      <dsp:nvSpPr>
        <dsp:cNvPr id="0" name=""/>
        <dsp:cNvSpPr/>
      </dsp:nvSpPr>
      <dsp:spPr>
        <a:xfrm>
          <a:off x="5151082" y="1845079"/>
          <a:ext cx="1256313" cy="1256664"/>
        </a:xfrm>
        <a:prstGeom prst="ellipse">
          <a:avLst/>
        </a:prstGeom>
        <a:solidFill>
          <a:schemeClr val="accent2">
            <a:tint val="50000"/>
            <a:hueOff val="-10282868"/>
            <a:satOff val="524"/>
            <a:lumOff val="3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02BF13-2D41-4757-AFCA-37ED2D2471CE}">
      <dsp:nvSpPr>
        <dsp:cNvPr id="0" name=""/>
        <dsp:cNvSpPr/>
      </dsp:nvSpPr>
      <dsp:spPr>
        <a:xfrm>
          <a:off x="6484939" y="1862820"/>
          <a:ext cx="4100236" cy="1216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pt-BR" sz="2400" kern="1200" dirty="0" smtClean="0"/>
            <a:t>- Imperícia</a:t>
          </a:r>
          <a:endParaRPr lang="pt-BR" sz="2400" kern="1200" dirty="0"/>
        </a:p>
      </dsp:txBody>
      <dsp:txXfrm>
        <a:off x="6484939" y="1862820"/>
        <a:ext cx="4100236" cy="1216254"/>
      </dsp:txXfrm>
    </dsp:sp>
    <dsp:sp modelId="{D091F25F-0AEB-4CC5-A79A-A09919D3559A}">
      <dsp:nvSpPr>
        <dsp:cNvPr id="0" name=""/>
        <dsp:cNvSpPr/>
      </dsp:nvSpPr>
      <dsp:spPr>
        <a:xfrm>
          <a:off x="4665513" y="3294924"/>
          <a:ext cx="1256313" cy="1256664"/>
        </a:xfrm>
        <a:prstGeom prst="ellipse">
          <a:avLst/>
        </a:prstGeom>
        <a:solidFill>
          <a:schemeClr val="accent2">
            <a:tint val="50000"/>
            <a:hueOff val="-20565736"/>
            <a:satOff val="1048"/>
            <a:lumOff val="6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09FFD8-5299-44F1-8962-724F6EFC6693}">
      <dsp:nvSpPr>
        <dsp:cNvPr id="0" name=""/>
        <dsp:cNvSpPr/>
      </dsp:nvSpPr>
      <dsp:spPr>
        <a:xfrm>
          <a:off x="6002262" y="3320551"/>
          <a:ext cx="4582913" cy="1216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10000"/>
            </a:spcAft>
          </a:pPr>
          <a:r>
            <a:rPr lang="pt-BR" sz="2400" kern="1200" dirty="0" smtClean="0"/>
            <a:t>- Falta de instrumentos para execução e gestão</a:t>
          </a:r>
          <a:endParaRPr lang="pt-BR" sz="2400" kern="1200" dirty="0"/>
        </a:p>
      </dsp:txBody>
      <dsp:txXfrm>
        <a:off x="6002262" y="3320551"/>
        <a:ext cx="4582913" cy="1216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1A58A-EB0E-489C-B208-5D03FB6E75C2}">
      <dsp:nvSpPr>
        <dsp:cNvPr id="0" name=""/>
        <dsp:cNvSpPr/>
      </dsp:nvSpPr>
      <dsp:spPr>
        <a:xfrm>
          <a:off x="1062990" y="136427"/>
          <a:ext cx="1763064" cy="1763064"/>
        </a:xfrm>
        <a:prstGeom prst="pie">
          <a:avLst>
            <a:gd name="adj1" fmla="val 16200000"/>
            <a:gd name="adj2" fmla="val 18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err="1" smtClean="0"/>
            <a:t>EEx</a:t>
          </a:r>
          <a:r>
            <a:rPr lang="pt-BR" sz="1500" kern="1200" dirty="0" smtClean="0"/>
            <a:t> ou </a:t>
          </a:r>
          <a:r>
            <a:rPr lang="pt-BR" sz="1500" kern="1200" dirty="0" err="1" smtClean="0"/>
            <a:t>UEx</a:t>
          </a:r>
          <a:endParaRPr lang="pt-BR" sz="1500" kern="1200" dirty="0"/>
        </a:p>
      </dsp:txBody>
      <dsp:txXfrm>
        <a:off x="1992166" y="510029"/>
        <a:ext cx="629665" cy="524721"/>
      </dsp:txXfrm>
    </dsp:sp>
    <dsp:sp modelId="{E38BB246-1384-47FB-88B6-3F6F1808F623}">
      <dsp:nvSpPr>
        <dsp:cNvPr id="0" name=""/>
        <dsp:cNvSpPr/>
      </dsp:nvSpPr>
      <dsp:spPr>
        <a:xfrm>
          <a:off x="1026679" y="199394"/>
          <a:ext cx="1763064" cy="1763064"/>
        </a:xfrm>
        <a:prstGeom prst="pie">
          <a:avLst>
            <a:gd name="adj1" fmla="val 1800000"/>
            <a:gd name="adj2" fmla="val 90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smtClean="0"/>
            <a:t>CAE</a:t>
          </a:r>
          <a:endParaRPr lang="pt-BR" sz="1500" kern="1200" dirty="0"/>
        </a:p>
      </dsp:txBody>
      <dsp:txXfrm>
        <a:off x="1446456" y="1343287"/>
        <a:ext cx="944498" cy="461754"/>
      </dsp:txXfrm>
    </dsp:sp>
    <dsp:sp modelId="{A4553FDB-075B-4C62-964F-17ACCDE17DBA}">
      <dsp:nvSpPr>
        <dsp:cNvPr id="0" name=""/>
        <dsp:cNvSpPr/>
      </dsp:nvSpPr>
      <dsp:spPr>
        <a:xfrm>
          <a:off x="990368" y="136427"/>
          <a:ext cx="1763064" cy="1763064"/>
        </a:xfrm>
        <a:prstGeom prst="pie">
          <a:avLst>
            <a:gd name="adj1" fmla="val 9000000"/>
            <a:gd name="adj2" fmla="val 162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t-BR" sz="1500" kern="1200" dirty="0" smtClean="0"/>
            <a:t>FNDE</a:t>
          </a:r>
          <a:endParaRPr lang="pt-BR" sz="1500" kern="1200" dirty="0"/>
        </a:p>
      </dsp:txBody>
      <dsp:txXfrm>
        <a:off x="1194590" y="510029"/>
        <a:ext cx="629665" cy="524721"/>
      </dsp:txXfrm>
    </dsp:sp>
    <dsp:sp modelId="{37A6430F-6C9B-4C19-9E62-57AF16618FD9}">
      <dsp:nvSpPr>
        <dsp:cNvPr id="0" name=""/>
        <dsp:cNvSpPr/>
      </dsp:nvSpPr>
      <dsp:spPr>
        <a:xfrm>
          <a:off x="953993" y="27285"/>
          <a:ext cx="1981348" cy="1981348"/>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C86F6F-CCC4-496F-969E-39556D271F39}">
      <dsp:nvSpPr>
        <dsp:cNvPr id="0" name=""/>
        <dsp:cNvSpPr/>
      </dsp:nvSpPr>
      <dsp:spPr>
        <a:xfrm>
          <a:off x="917537" y="90140"/>
          <a:ext cx="1981348" cy="1981348"/>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F44740-A2E7-4CC6-B1AF-D5235AFEA4E2}">
      <dsp:nvSpPr>
        <dsp:cNvPr id="0" name=""/>
        <dsp:cNvSpPr/>
      </dsp:nvSpPr>
      <dsp:spPr>
        <a:xfrm>
          <a:off x="881081" y="27285"/>
          <a:ext cx="1981348" cy="1981348"/>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1C635-D871-46A3-8FC6-736EF94334D3}">
      <dsp:nvSpPr>
        <dsp:cNvPr id="0" name=""/>
        <dsp:cNvSpPr/>
      </dsp:nvSpPr>
      <dsp:spPr>
        <a:xfrm>
          <a:off x="2700" y="734206"/>
          <a:ext cx="2632792" cy="94850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pt-BR" sz="2600" kern="1200" dirty="0" smtClean="0"/>
            <a:t>Assessoria aos municípios</a:t>
          </a:r>
          <a:endParaRPr lang="pt-BR" sz="2600" kern="1200" dirty="0"/>
        </a:p>
      </dsp:txBody>
      <dsp:txXfrm>
        <a:off x="2700" y="734206"/>
        <a:ext cx="2632792" cy="948508"/>
      </dsp:txXfrm>
    </dsp:sp>
    <dsp:sp modelId="{A0812DEC-4782-4F38-9D4A-6FBC17ED9B1A}">
      <dsp:nvSpPr>
        <dsp:cNvPr id="0" name=""/>
        <dsp:cNvSpPr/>
      </dsp:nvSpPr>
      <dsp:spPr>
        <a:xfrm>
          <a:off x="2700" y="1682715"/>
          <a:ext cx="2632792" cy="278343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pt-BR" sz="2600" kern="1200" dirty="0" smtClean="0"/>
            <a:t>Visitas técnicas</a:t>
          </a:r>
          <a:endParaRPr lang="pt-BR" sz="2600" kern="1200" dirty="0"/>
        </a:p>
        <a:p>
          <a:pPr marL="228600" lvl="1" indent="-228600" algn="l" defTabSz="1155700">
            <a:lnSpc>
              <a:spcPct val="90000"/>
            </a:lnSpc>
            <a:spcBef>
              <a:spcPct val="0"/>
            </a:spcBef>
            <a:spcAft>
              <a:spcPct val="15000"/>
            </a:spcAft>
            <a:buChar char="••"/>
          </a:pPr>
          <a:r>
            <a:rPr lang="pt-BR" sz="2600" kern="1200" dirty="0" smtClean="0"/>
            <a:t>Reuniões</a:t>
          </a:r>
          <a:endParaRPr lang="pt-BR" sz="2600" kern="1200" dirty="0"/>
        </a:p>
        <a:p>
          <a:pPr marL="228600" lvl="1" indent="-228600" algn="l" defTabSz="1155700">
            <a:lnSpc>
              <a:spcPct val="90000"/>
            </a:lnSpc>
            <a:spcBef>
              <a:spcPct val="0"/>
            </a:spcBef>
            <a:spcAft>
              <a:spcPct val="15000"/>
            </a:spcAft>
            <a:buChar char="••"/>
          </a:pPr>
          <a:r>
            <a:rPr lang="pt-BR" sz="2600" kern="1200" dirty="0" smtClean="0"/>
            <a:t>Relatórios</a:t>
          </a:r>
          <a:endParaRPr lang="pt-BR" sz="2600" kern="1200" dirty="0"/>
        </a:p>
        <a:p>
          <a:pPr marL="228600" lvl="1" indent="-228600" algn="l" defTabSz="1155700">
            <a:lnSpc>
              <a:spcPct val="90000"/>
            </a:lnSpc>
            <a:spcBef>
              <a:spcPct val="0"/>
            </a:spcBef>
            <a:spcAft>
              <a:spcPct val="15000"/>
            </a:spcAft>
            <a:buChar char="••"/>
          </a:pPr>
          <a:r>
            <a:rPr lang="pt-BR" sz="2600" kern="1200" dirty="0" smtClean="0"/>
            <a:t>Assessoria à distância</a:t>
          </a:r>
          <a:endParaRPr lang="pt-BR" sz="2600" kern="1200" dirty="0"/>
        </a:p>
      </dsp:txBody>
      <dsp:txXfrm>
        <a:off x="2700" y="1682715"/>
        <a:ext cx="2632792" cy="2783430"/>
      </dsp:txXfrm>
    </dsp:sp>
    <dsp:sp modelId="{6A51BB65-8ACC-4791-BEAD-05F056AEE217}">
      <dsp:nvSpPr>
        <dsp:cNvPr id="0" name=""/>
        <dsp:cNvSpPr/>
      </dsp:nvSpPr>
      <dsp:spPr>
        <a:xfrm>
          <a:off x="3004083" y="734206"/>
          <a:ext cx="2632792" cy="94850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pt-BR" sz="2600" kern="1200" dirty="0" smtClean="0"/>
            <a:t>Formação</a:t>
          </a:r>
          <a:endParaRPr lang="pt-BR" sz="2600" kern="1200" dirty="0"/>
        </a:p>
      </dsp:txBody>
      <dsp:txXfrm>
        <a:off x="3004083" y="734206"/>
        <a:ext cx="2632792" cy="948508"/>
      </dsp:txXfrm>
    </dsp:sp>
    <dsp:sp modelId="{F3042EE1-EF81-4690-8827-9B881FC10DCD}">
      <dsp:nvSpPr>
        <dsp:cNvPr id="0" name=""/>
        <dsp:cNvSpPr/>
      </dsp:nvSpPr>
      <dsp:spPr>
        <a:xfrm>
          <a:off x="3004083" y="1682715"/>
          <a:ext cx="2632792" cy="278343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pt-BR" sz="2600" kern="1200" dirty="0" smtClean="0"/>
            <a:t>Formação de todos os atores</a:t>
          </a:r>
          <a:endParaRPr lang="pt-BR" sz="2600" kern="1200" dirty="0"/>
        </a:p>
        <a:p>
          <a:pPr marL="228600" lvl="1" indent="-228600" algn="l" defTabSz="1155700">
            <a:lnSpc>
              <a:spcPct val="90000"/>
            </a:lnSpc>
            <a:spcBef>
              <a:spcPct val="0"/>
            </a:spcBef>
            <a:spcAft>
              <a:spcPct val="15000"/>
            </a:spcAft>
            <a:buChar char="••"/>
          </a:pPr>
          <a:r>
            <a:rPr lang="pt-BR" sz="2600" kern="1200" dirty="0" smtClean="0"/>
            <a:t>Educação permanente</a:t>
          </a:r>
          <a:endParaRPr lang="pt-BR" sz="2600" kern="1200" dirty="0"/>
        </a:p>
      </dsp:txBody>
      <dsp:txXfrm>
        <a:off x="3004083" y="1682715"/>
        <a:ext cx="2632792" cy="2783430"/>
      </dsp:txXfrm>
    </dsp:sp>
    <dsp:sp modelId="{5379DF7D-810C-42FF-9224-00F5C35A8B80}">
      <dsp:nvSpPr>
        <dsp:cNvPr id="0" name=""/>
        <dsp:cNvSpPr/>
      </dsp:nvSpPr>
      <dsp:spPr>
        <a:xfrm>
          <a:off x="6005467" y="734206"/>
          <a:ext cx="2632792" cy="94850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pt-BR" sz="2600" kern="1200" dirty="0" smtClean="0"/>
            <a:t>Trabalhos científicos</a:t>
          </a:r>
          <a:endParaRPr lang="pt-BR" sz="2600" kern="1200" dirty="0"/>
        </a:p>
      </dsp:txBody>
      <dsp:txXfrm>
        <a:off x="6005467" y="734206"/>
        <a:ext cx="2632792" cy="948508"/>
      </dsp:txXfrm>
    </dsp:sp>
    <dsp:sp modelId="{94DF67FF-8677-40C2-B4DF-354FF0521DF9}">
      <dsp:nvSpPr>
        <dsp:cNvPr id="0" name=""/>
        <dsp:cNvSpPr/>
      </dsp:nvSpPr>
      <dsp:spPr>
        <a:xfrm>
          <a:off x="6005467" y="1682715"/>
          <a:ext cx="2632792" cy="278343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pt-BR" sz="2600" kern="1200" dirty="0" smtClean="0"/>
            <a:t>Instrumentos</a:t>
          </a:r>
          <a:endParaRPr lang="pt-BR" sz="2600" kern="1200" dirty="0"/>
        </a:p>
        <a:p>
          <a:pPr marL="228600" lvl="1" indent="-228600" algn="l" defTabSz="1155700">
            <a:lnSpc>
              <a:spcPct val="90000"/>
            </a:lnSpc>
            <a:spcBef>
              <a:spcPct val="0"/>
            </a:spcBef>
            <a:spcAft>
              <a:spcPct val="15000"/>
            </a:spcAft>
            <a:buChar char="••"/>
          </a:pPr>
          <a:r>
            <a:rPr lang="pt-BR" sz="2600" kern="1200" dirty="0" smtClean="0"/>
            <a:t>Diagnósticos</a:t>
          </a:r>
          <a:endParaRPr lang="pt-BR" sz="2600" kern="1200" dirty="0"/>
        </a:p>
        <a:p>
          <a:pPr marL="228600" lvl="1" indent="-228600" algn="l" defTabSz="1155700">
            <a:lnSpc>
              <a:spcPct val="90000"/>
            </a:lnSpc>
            <a:spcBef>
              <a:spcPct val="0"/>
            </a:spcBef>
            <a:spcAft>
              <a:spcPct val="15000"/>
            </a:spcAft>
            <a:buChar char="••"/>
          </a:pPr>
          <a:r>
            <a:rPr lang="pt-BR" sz="2600" kern="1200" dirty="0" smtClean="0"/>
            <a:t>Ferramentas</a:t>
          </a:r>
          <a:endParaRPr lang="pt-BR" sz="2600" kern="1200" dirty="0"/>
        </a:p>
        <a:p>
          <a:pPr marL="228600" lvl="1" indent="-228600" algn="l" defTabSz="1155700">
            <a:lnSpc>
              <a:spcPct val="90000"/>
            </a:lnSpc>
            <a:spcBef>
              <a:spcPct val="0"/>
            </a:spcBef>
            <a:spcAft>
              <a:spcPct val="15000"/>
            </a:spcAft>
            <a:buChar char="••"/>
          </a:pPr>
          <a:endParaRPr lang="pt-BR" sz="2600" kern="1200" dirty="0"/>
        </a:p>
      </dsp:txBody>
      <dsp:txXfrm>
        <a:off x="6005467" y="1682715"/>
        <a:ext cx="2632792" cy="2783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F36C8-1680-42B9-9B16-3C597DD17FC1}">
      <dsp:nvSpPr>
        <dsp:cNvPr id="0" name=""/>
        <dsp:cNvSpPr/>
      </dsp:nvSpPr>
      <dsp:spPr>
        <a:xfrm>
          <a:off x="1125884" y="3100"/>
          <a:ext cx="1708546" cy="8542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pt-BR" sz="3200" kern="1200" dirty="0" smtClean="0"/>
            <a:t>IES</a:t>
          </a:r>
          <a:endParaRPr lang="pt-BR" sz="3200" kern="1200" dirty="0"/>
        </a:p>
      </dsp:txBody>
      <dsp:txXfrm>
        <a:off x="1150905" y="28121"/>
        <a:ext cx="1658504" cy="804231"/>
      </dsp:txXfrm>
    </dsp:sp>
    <dsp:sp modelId="{7E69E9C7-A4AE-4B95-B657-0C27EEF45FAD}">
      <dsp:nvSpPr>
        <dsp:cNvPr id="0" name=""/>
        <dsp:cNvSpPr/>
      </dsp:nvSpPr>
      <dsp:spPr>
        <a:xfrm>
          <a:off x="1296739" y="857374"/>
          <a:ext cx="170854" cy="640705"/>
        </a:xfrm>
        <a:custGeom>
          <a:avLst/>
          <a:gdLst/>
          <a:ahLst/>
          <a:cxnLst/>
          <a:rect l="0" t="0" r="0" b="0"/>
          <a:pathLst>
            <a:path>
              <a:moveTo>
                <a:pt x="0" y="0"/>
              </a:moveTo>
              <a:lnTo>
                <a:pt x="0" y="640705"/>
              </a:lnTo>
              <a:lnTo>
                <a:pt x="170854" y="6407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6982A4-746C-45F4-8C8A-EF505D0E5B43}">
      <dsp:nvSpPr>
        <dsp:cNvPr id="0" name=""/>
        <dsp:cNvSpPr/>
      </dsp:nvSpPr>
      <dsp:spPr>
        <a:xfrm>
          <a:off x="1467594" y="1070942"/>
          <a:ext cx="1366837" cy="8542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pt-BR" sz="1500" kern="1200" dirty="0" smtClean="0"/>
            <a:t>Formação na ponta</a:t>
          </a:r>
          <a:endParaRPr lang="pt-BR" sz="1500" kern="1200" dirty="0"/>
        </a:p>
      </dsp:txBody>
      <dsp:txXfrm>
        <a:off x="1492615" y="1095963"/>
        <a:ext cx="1316795" cy="804231"/>
      </dsp:txXfrm>
    </dsp:sp>
    <dsp:sp modelId="{DE0EE659-1F0B-4506-93F5-67F72B8A2119}">
      <dsp:nvSpPr>
        <dsp:cNvPr id="0" name=""/>
        <dsp:cNvSpPr/>
      </dsp:nvSpPr>
      <dsp:spPr>
        <a:xfrm>
          <a:off x="1296739" y="857374"/>
          <a:ext cx="170854" cy="1708546"/>
        </a:xfrm>
        <a:custGeom>
          <a:avLst/>
          <a:gdLst/>
          <a:ahLst/>
          <a:cxnLst/>
          <a:rect l="0" t="0" r="0" b="0"/>
          <a:pathLst>
            <a:path>
              <a:moveTo>
                <a:pt x="0" y="0"/>
              </a:moveTo>
              <a:lnTo>
                <a:pt x="0" y="1708546"/>
              </a:lnTo>
              <a:lnTo>
                <a:pt x="170854" y="17085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E9DE9-183F-4715-9EFF-A7AEB536D3C9}">
      <dsp:nvSpPr>
        <dsp:cNvPr id="0" name=""/>
        <dsp:cNvSpPr/>
      </dsp:nvSpPr>
      <dsp:spPr>
        <a:xfrm>
          <a:off x="1467594" y="2138784"/>
          <a:ext cx="1366837" cy="8542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pt-BR" sz="1500" kern="1200" dirty="0" smtClean="0"/>
            <a:t>Experiência</a:t>
          </a:r>
          <a:endParaRPr lang="pt-BR" sz="1500" kern="1200" dirty="0"/>
        </a:p>
      </dsp:txBody>
      <dsp:txXfrm>
        <a:off x="1492615" y="2163805"/>
        <a:ext cx="1316795" cy="804231"/>
      </dsp:txXfrm>
    </dsp:sp>
    <dsp:sp modelId="{8B77CED1-7F99-4FAA-AD08-0D108F5349B2}">
      <dsp:nvSpPr>
        <dsp:cNvPr id="0" name=""/>
        <dsp:cNvSpPr/>
      </dsp:nvSpPr>
      <dsp:spPr>
        <a:xfrm>
          <a:off x="1296739" y="857374"/>
          <a:ext cx="170854" cy="2776388"/>
        </a:xfrm>
        <a:custGeom>
          <a:avLst/>
          <a:gdLst/>
          <a:ahLst/>
          <a:cxnLst/>
          <a:rect l="0" t="0" r="0" b="0"/>
          <a:pathLst>
            <a:path>
              <a:moveTo>
                <a:pt x="0" y="0"/>
              </a:moveTo>
              <a:lnTo>
                <a:pt x="0" y="2776388"/>
              </a:lnTo>
              <a:lnTo>
                <a:pt x="170854" y="2776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523C4-AFE1-4B2A-A7BE-EC5A7F271CE3}">
      <dsp:nvSpPr>
        <dsp:cNvPr id="0" name=""/>
        <dsp:cNvSpPr/>
      </dsp:nvSpPr>
      <dsp:spPr>
        <a:xfrm>
          <a:off x="1467594" y="3206625"/>
          <a:ext cx="1366837" cy="8542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pt-BR" sz="1500" kern="1200" dirty="0" smtClean="0"/>
            <a:t>Relação com a comunidade</a:t>
          </a:r>
          <a:endParaRPr lang="pt-BR" sz="1500" kern="1200" dirty="0"/>
        </a:p>
      </dsp:txBody>
      <dsp:txXfrm>
        <a:off x="1492615" y="3231646"/>
        <a:ext cx="1316795" cy="804231"/>
      </dsp:txXfrm>
    </dsp:sp>
    <dsp:sp modelId="{1F2375E6-79B8-4D73-934D-6911DFC4FEFB}">
      <dsp:nvSpPr>
        <dsp:cNvPr id="0" name=""/>
        <dsp:cNvSpPr/>
      </dsp:nvSpPr>
      <dsp:spPr>
        <a:xfrm>
          <a:off x="3261568" y="3100"/>
          <a:ext cx="1708546" cy="85427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pt-BR" sz="1900" kern="1200" dirty="0" smtClean="0"/>
            <a:t>Alimentação escolar</a:t>
          </a:r>
          <a:endParaRPr lang="pt-BR" sz="1900" kern="1200" dirty="0"/>
        </a:p>
      </dsp:txBody>
      <dsp:txXfrm>
        <a:off x="3286589" y="28121"/>
        <a:ext cx="1658504" cy="804231"/>
      </dsp:txXfrm>
    </dsp:sp>
    <dsp:sp modelId="{2FF1ACE0-46A4-4277-93B6-9E869609F4B2}">
      <dsp:nvSpPr>
        <dsp:cNvPr id="0" name=""/>
        <dsp:cNvSpPr/>
      </dsp:nvSpPr>
      <dsp:spPr>
        <a:xfrm>
          <a:off x="3432423" y="857374"/>
          <a:ext cx="170854" cy="640705"/>
        </a:xfrm>
        <a:custGeom>
          <a:avLst/>
          <a:gdLst/>
          <a:ahLst/>
          <a:cxnLst/>
          <a:rect l="0" t="0" r="0" b="0"/>
          <a:pathLst>
            <a:path>
              <a:moveTo>
                <a:pt x="0" y="0"/>
              </a:moveTo>
              <a:lnTo>
                <a:pt x="0" y="640705"/>
              </a:lnTo>
              <a:lnTo>
                <a:pt x="170854" y="64070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0BBF4-0DA0-486A-8C2E-D78639760153}">
      <dsp:nvSpPr>
        <dsp:cNvPr id="0" name=""/>
        <dsp:cNvSpPr/>
      </dsp:nvSpPr>
      <dsp:spPr>
        <a:xfrm>
          <a:off x="3603277" y="1070942"/>
          <a:ext cx="1366837" cy="8542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pt-BR" sz="1500" kern="1200" dirty="0" smtClean="0"/>
            <a:t>Estagiário</a:t>
          </a:r>
          <a:endParaRPr lang="pt-BR" sz="1500" kern="1200" dirty="0"/>
        </a:p>
      </dsp:txBody>
      <dsp:txXfrm>
        <a:off x="3628298" y="1095963"/>
        <a:ext cx="1316795" cy="804231"/>
      </dsp:txXfrm>
    </dsp:sp>
    <dsp:sp modelId="{ABB8CBF7-116B-41AE-978B-091CBD9D0D75}">
      <dsp:nvSpPr>
        <dsp:cNvPr id="0" name=""/>
        <dsp:cNvSpPr/>
      </dsp:nvSpPr>
      <dsp:spPr>
        <a:xfrm>
          <a:off x="3432423" y="857374"/>
          <a:ext cx="170854" cy="1708546"/>
        </a:xfrm>
        <a:custGeom>
          <a:avLst/>
          <a:gdLst/>
          <a:ahLst/>
          <a:cxnLst/>
          <a:rect l="0" t="0" r="0" b="0"/>
          <a:pathLst>
            <a:path>
              <a:moveTo>
                <a:pt x="0" y="0"/>
              </a:moveTo>
              <a:lnTo>
                <a:pt x="0" y="1708546"/>
              </a:lnTo>
              <a:lnTo>
                <a:pt x="170854" y="17085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FDE7A0-96D1-4F6C-A2DA-DFD64CC22D18}">
      <dsp:nvSpPr>
        <dsp:cNvPr id="0" name=""/>
        <dsp:cNvSpPr/>
      </dsp:nvSpPr>
      <dsp:spPr>
        <a:xfrm>
          <a:off x="3603277" y="2138784"/>
          <a:ext cx="1366837" cy="8542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pt-BR" sz="1500" kern="1200" dirty="0" smtClean="0"/>
            <a:t>Atualização</a:t>
          </a:r>
          <a:endParaRPr lang="pt-BR" sz="1500" kern="1200" dirty="0"/>
        </a:p>
      </dsp:txBody>
      <dsp:txXfrm>
        <a:off x="3628298" y="2163805"/>
        <a:ext cx="1316795" cy="804231"/>
      </dsp:txXfrm>
    </dsp:sp>
    <dsp:sp modelId="{D1C20586-ABBA-4D49-ACCE-C79C76EB4D03}">
      <dsp:nvSpPr>
        <dsp:cNvPr id="0" name=""/>
        <dsp:cNvSpPr/>
      </dsp:nvSpPr>
      <dsp:spPr>
        <a:xfrm>
          <a:off x="3432423" y="857374"/>
          <a:ext cx="170854" cy="2776388"/>
        </a:xfrm>
        <a:custGeom>
          <a:avLst/>
          <a:gdLst/>
          <a:ahLst/>
          <a:cxnLst/>
          <a:rect l="0" t="0" r="0" b="0"/>
          <a:pathLst>
            <a:path>
              <a:moveTo>
                <a:pt x="0" y="0"/>
              </a:moveTo>
              <a:lnTo>
                <a:pt x="0" y="2776388"/>
              </a:lnTo>
              <a:lnTo>
                <a:pt x="170854" y="27763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A8CE69-3742-49E0-804C-109DCA4851D5}">
      <dsp:nvSpPr>
        <dsp:cNvPr id="0" name=""/>
        <dsp:cNvSpPr/>
      </dsp:nvSpPr>
      <dsp:spPr>
        <a:xfrm>
          <a:off x="3603277" y="3206625"/>
          <a:ext cx="1366837" cy="85427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pt-BR" sz="1500" kern="1200" dirty="0" smtClean="0"/>
            <a:t>Criatividade/ novas ideias</a:t>
          </a:r>
          <a:endParaRPr lang="pt-BR" sz="1500" kern="1200" dirty="0"/>
        </a:p>
      </dsp:txBody>
      <dsp:txXfrm>
        <a:off x="3628298" y="3231646"/>
        <a:ext cx="1316795" cy="804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1A58A-EB0E-489C-B208-5D03FB6E75C2}">
      <dsp:nvSpPr>
        <dsp:cNvPr id="0" name=""/>
        <dsp:cNvSpPr/>
      </dsp:nvSpPr>
      <dsp:spPr>
        <a:xfrm>
          <a:off x="1385812" y="177859"/>
          <a:ext cx="2298495" cy="2298495"/>
        </a:xfrm>
        <a:prstGeom prst="pie">
          <a:avLst>
            <a:gd name="adj1" fmla="val 16200000"/>
            <a:gd name="adj2" fmla="val 180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t-BR" sz="1900" kern="1200" dirty="0" err="1" smtClean="0"/>
            <a:t>EEx</a:t>
          </a:r>
          <a:r>
            <a:rPr lang="pt-BR" sz="1900" kern="1200" dirty="0" smtClean="0"/>
            <a:t> ou </a:t>
          </a:r>
          <a:r>
            <a:rPr lang="pt-BR" sz="1900" kern="1200" dirty="0" err="1" smtClean="0"/>
            <a:t>UEx</a:t>
          </a:r>
          <a:endParaRPr lang="pt-BR" sz="1900" kern="1200" dirty="0"/>
        </a:p>
      </dsp:txBody>
      <dsp:txXfrm>
        <a:off x="2597174" y="664921"/>
        <a:ext cx="820891" cy="684076"/>
      </dsp:txXfrm>
    </dsp:sp>
    <dsp:sp modelId="{E38BB246-1384-47FB-88B6-3F6F1808F623}">
      <dsp:nvSpPr>
        <dsp:cNvPr id="0" name=""/>
        <dsp:cNvSpPr/>
      </dsp:nvSpPr>
      <dsp:spPr>
        <a:xfrm>
          <a:off x="1338474" y="259948"/>
          <a:ext cx="2298495" cy="2298495"/>
        </a:xfrm>
        <a:prstGeom prst="pie">
          <a:avLst>
            <a:gd name="adj1" fmla="val 1800000"/>
            <a:gd name="adj2" fmla="val 900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t-BR" sz="1900" kern="1200" dirty="0" smtClean="0"/>
            <a:t>CAE</a:t>
          </a:r>
          <a:endParaRPr lang="pt-BR" sz="1900" kern="1200" dirty="0"/>
        </a:p>
      </dsp:txBody>
      <dsp:txXfrm>
        <a:off x="1885735" y="1751234"/>
        <a:ext cx="1231336" cy="601986"/>
      </dsp:txXfrm>
    </dsp:sp>
    <dsp:sp modelId="{A4553FDB-075B-4C62-964F-17ACCDE17DBA}">
      <dsp:nvSpPr>
        <dsp:cNvPr id="0" name=""/>
        <dsp:cNvSpPr/>
      </dsp:nvSpPr>
      <dsp:spPr>
        <a:xfrm>
          <a:off x="1291136" y="177859"/>
          <a:ext cx="2298495" cy="2298495"/>
        </a:xfrm>
        <a:prstGeom prst="pie">
          <a:avLst>
            <a:gd name="adj1" fmla="val 9000000"/>
            <a:gd name="adj2" fmla="val 1620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pt-BR" sz="1900" kern="1200" dirty="0" smtClean="0"/>
            <a:t>FNDE</a:t>
          </a:r>
          <a:endParaRPr lang="pt-BR" sz="1900" kern="1200" dirty="0"/>
        </a:p>
      </dsp:txBody>
      <dsp:txXfrm>
        <a:off x="1557379" y="664921"/>
        <a:ext cx="820891" cy="684076"/>
      </dsp:txXfrm>
    </dsp:sp>
    <dsp:sp modelId="{37A6430F-6C9B-4C19-9E62-57AF16618FD9}">
      <dsp:nvSpPr>
        <dsp:cNvPr id="0" name=""/>
        <dsp:cNvSpPr/>
      </dsp:nvSpPr>
      <dsp:spPr>
        <a:xfrm>
          <a:off x="1243714" y="35571"/>
          <a:ext cx="2583070" cy="2583070"/>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C86F6F-CCC4-496F-969E-39556D271F39}">
      <dsp:nvSpPr>
        <dsp:cNvPr id="0" name=""/>
        <dsp:cNvSpPr/>
      </dsp:nvSpPr>
      <dsp:spPr>
        <a:xfrm>
          <a:off x="1196187" y="117515"/>
          <a:ext cx="2583070" cy="2583070"/>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F44740-A2E7-4CC6-B1AF-D5235AFEA4E2}">
      <dsp:nvSpPr>
        <dsp:cNvPr id="0" name=""/>
        <dsp:cNvSpPr/>
      </dsp:nvSpPr>
      <dsp:spPr>
        <a:xfrm>
          <a:off x="1148659" y="35571"/>
          <a:ext cx="2583070" cy="2583070"/>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Lista de Imagens Radiais"/>
  <dgm:desc val="Use para mostrar as relações com uma ideia central. A forma de Nível 1 contém texto, e todas as formas de Nível 2 contêm uma imagem com o texto correspondente. Limitado a quatro imagens de Nível 2.  As imagens não utilizadas não serão exibidas, mas permanecerão disponíveis se você alternar os layouts. Funciona melhor com uma pequena quantidade de texto de Ní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D7C56-88F4-4A07-B32C-5E5B52A7BEE9}" type="datetimeFigureOut">
              <a:rPr lang="pt-BR" smtClean="0"/>
              <a:t>26/11/2018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FDE2E2-1D97-4695-9567-9BA65CF64AEB}" type="slidenum">
              <a:rPr lang="pt-BR" smtClean="0"/>
              <a:t>‹nº›</a:t>
            </a:fld>
            <a:endParaRPr lang="pt-BR"/>
          </a:p>
        </p:txBody>
      </p:sp>
    </p:spTree>
    <p:extLst>
      <p:ext uri="{BB962C8B-B14F-4D97-AF65-F5344CB8AC3E}">
        <p14:creationId xmlns:p14="http://schemas.microsoft.com/office/powerpoint/2010/main" val="346155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FFDE2E2-1D97-4695-9567-9BA65CF64AEB}" type="slidenum">
              <a:rPr lang="pt-BR" smtClean="0"/>
              <a:t>9</a:t>
            </a:fld>
            <a:endParaRPr lang="pt-BR"/>
          </a:p>
        </p:txBody>
      </p:sp>
    </p:spTree>
    <p:extLst>
      <p:ext uri="{BB962C8B-B14F-4D97-AF65-F5344CB8AC3E}">
        <p14:creationId xmlns:p14="http://schemas.microsoft.com/office/powerpoint/2010/main" val="36726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pt-BR" smtClean="0"/>
              <a:t>Clique para editar o título mestre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D9E6E4A-9CC3-4329-8747-290AD8575311}" type="datetimeFigureOut">
              <a:rPr lang="pt-BR" smtClean="0"/>
              <a:t>26/11/2018</a:t>
            </a:fld>
            <a:endParaRPr lang="pt-B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pt-B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17618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oto Panorâmica com Legend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D9E6E4A-9CC3-4329-8747-290AD8575311}" type="datetimeFigureOut">
              <a:rPr lang="pt-BR" smtClean="0"/>
              <a:t>26/11/2018</a:t>
            </a:fld>
            <a:endParaRPr lang="pt-BR"/>
          </a:p>
        </p:txBody>
      </p:sp>
      <p:sp>
        <p:nvSpPr>
          <p:cNvPr id="6" name="Footer Placeholder 5"/>
          <p:cNvSpPr>
            <a:spLocks noGrp="1"/>
          </p:cNvSpPr>
          <p:nvPr>
            <p:ph type="ftr" sz="quarter" idx="11"/>
          </p:nvPr>
        </p:nvSpPr>
        <p:spPr/>
        <p:txBody>
          <a:bodyPr/>
          <a:lstStyle/>
          <a:p>
            <a:endParaRPr lang="pt-B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77212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pt-BR" smtClean="0"/>
              <a:t>Clique para editar o título mestre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D9E6E4A-9CC3-4329-8747-290AD8575311}" type="datetimeFigureOut">
              <a:rPr lang="pt-BR" smtClean="0"/>
              <a:t>26/11/2018</a:t>
            </a:fld>
            <a:endParaRPr lang="pt-BR"/>
          </a:p>
        </p:txBody>
      </p:sp>
      <p:sp>
        <p:nvSpPr>
          <p:cNvPr id="5" name="Footer Placeholder 4"/>
          <p:cNvSpPr>
            <a:spLocks noGrp="1"/>
          </p:cNvSpPr>
          <p:nvPr>
            <p:ph type="ftr" sz="quarter" idx="11"/>
          </p:nvPr>
        </p:nvSpPr>
        <p:spPr/>
        <p:txBody>
          <a:bodyPr/>
          <a:lstStyle/>
          <a:p>
            <a:endParaRPr lang="pt-B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2923729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pt-BR" smtClean="0"/>
              <a:t>Clique para editar o título mestre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D9E6E4A-9CC3-4329-8747-290AD8575311}" type="datetimeFigureOut">
              <a:rPr lang="pt-BR" smtClean="0"/>
              <a:t>26/11/2018</a:t>
            </a:fld>
            <a:endParaRPr lang="pt-BR"/>
          </a:p>
        </p:txBody>
      </p:sp>
      <p:sp>
        <p:nvSpPr>
          <p:cNvPr id="5" name="Footer Placeholder 4"/>
          <p:cNvSpPr>
            <a:spLocks noGrp="1"/>
          </p:cNvSpPr>
          <p:nvPr>
            <p:ph type="ftr" sz="quarter" idx="11"/>
          </p:nvPr>
        </p:nvSpPr>
        <p:spPr/>
        <p:txBody>
          <a:bodyPr/>
          <a:lstStyle/>
          <a:p>
            <a:endParaRPr lang="pt-B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1186739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D9E6E4A-9CC3-4329-8747-290AD8575311}" type="datetimeFigureOut">
              <a:rPr lang="pt-BR" smtClean="0"/>
              <a:t>26/11/2018</a:t>
            </a:fld>
            <a:endParaRPr lang="pt-BR"/>
          </a:p>
        </p:txBody>
      </p:sp>
      <p:sp>
        <p:nvSpPr>
          <p:cNvPr id="5" name="Footer Placeholder 4"/>
          <p:cNvSpPr>
            <a:spLocks noGrp="1"/>
          </p:cNvSpPr>
          <p:nvPr>
            <p:ph type="ftr" sz="quarter" idx="11"/>
          </p:nvPr>
        </p:nvSpPr>
        <p:spPr/>
        <p:txBody>
          <a:bodyPr/>
          <a:lstStyle/>
          <a:p>
            <a:endParaRPr lang="pt-B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1382685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pt-BR" smtClean="0"/>
              <a:t>Clique para editar o título mestre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D9E6E4A-9CC3-4329-8747-290AD8575311}" type="datetimeFigureOut">
              <a:rPr lang="pt-BR" smtClean="0"/>
              <a:t>26/11/2018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2244324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pt-BR" smtClean="0"/>
              <a:t>Clique para editar o título mestre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D9E6E4A-9CC3-4329-8747-290AD8575311}" type="datetimeFigureOut">
              <a:rPr lang="pt-BR" smtClean="0"/>
              <a:t>26/11/2018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1300804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DD9E6E4A-9CC3-4329-8747-290AD8575311}" type="datetimeFigureOut">
              <a:rPr lang="pt-BR" smtClean="0"/>
              <a:t>26/11/2018</a:t>
            </a:fld>
            <a:endParaRPr lang="pt-BR"/>
          </a:p>
        </p:txBody>
      </p:sp>
      <p:sp>
        <p:nvSpPr>
          <p:cNvPr id="5" name="Footer Placeholder 4"/>
          <p:cNvSpPr>
            <a:spLocks noGrp="1"/>
          </p:cNvSpPr>
          <p:nvPr>
            <p:ph type="ftr" sz="quarter" idx="11"/>
          </p:nvPr>
        </p:nvSpPr>
        <p:spPr>
          <a:xfrm>
            <a:off x="516133" y="6387910"/>
            <a:ext cx="3859795" cy="228660"/>
          </a:xfrm>
        </p:spPr>
        <p:txBody>
          <a:bodyPr/>
          <a:lstStyle/>
          <a:p>
            <a:endParaRPr lang="pt-B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297636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D9E6E4A-9CC3-4329-8747-290AD8575311}" type="datetimeFigureOut">
              <a:rPr lang="pt-BR" smtClean="0"/>
              <a:t>26/11/2018</a:t>
            </a:fld>
            <a:endParaRPr lang="pt-BR"/>
          </a:p>
        </p:txBody>
      </p:sp>
      <p:sp>
        <p:nvSpPr>
          <p:cNvPr id="5" name="Footer Placeholder 4"/>
          <p:cNvSpPr>
            <a:spLocks noGrp="1"/>
          </p:cNvSpPr>
          <p:nvPr>
            <p:ph type="ftr" sz="quarter" idx="11"/>
          </p:nvPr>
        </p:nvSpPr>
        <p:spPr>
          <a:xfrm>
            <a:off x="538546" y="6365498"/>
            <a:ext cx="3859795" cy="228660"/>
          </a:xfrm>
        </p:spPr>
        <p:txBody>
          <a:bodyPr/>
          <a:lstStyle/>
          <a:p>
            <a:endParaRPr lang="pt-B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1382708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DD9E6E4A-9CC3-4329-8747-290AD8575311}" type="datetimeFigureOut">
              <a:rPr lang="pt-BR" smtClean="0"/>
              <a:t>26/11/2018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3700435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DD9E6E4A-9CC3-4329-8747-290AD8575311}" type="datetimeFigureOut">
              <a:rPr lang="pt-BR" smtClean="0"/>
              <a:t>26/11/2018</a:t>
            </a:fld>
            <a:endParaRPr lang="pt-BR"/>
          </a:p>
        </p:txBody>
      </p:sp>
      <p:sp>
        <p:nvSpPr>
          <p:cNvPr id="5" name="Footer Placeholder 4"/>
          <p:cNvSpPr>
            <a:spLocks noGrp="1"/>
          </p:cNvSpPr>
          <p:nvPr>
            <p:ph type="ftr" sz="quarter" idx="11"/>
          </p:nvPr>
        </p:nvSpPr>
        <p:spPr/>
        <p:txBody>
          <a:bodyPr/>
          <a:lstStyle/>
          <a:p>
            <a:endParaRPr lang="pt-B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133769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t-BR" smtClean="0"/>
              <a:t>Clique para editar o título mestre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D9E6E4A-9CC3-4329-8747-290AD8575311}" type="datetimeFigureOut">
              <a:rPr lang="pt-BR" smtClean="0"/>
              <a:t>26/11/2018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209244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DD9E6E4A-9CC3-4329-8747-290AD8575311}" type="datetimeFigureOut">
              <a:rPr lang="pt-BR" smtClean="0"/>
              <a:t>26/11/2018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63504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DD9E6E4A-9CC3-4329-8747-290AD8575311}" type="datetimeFigureOut">
              <a:rPr lang="pt-BR" smtClean="0"/>
              <a:t>26/11/2018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191570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D9E6E4A-9CC3-4329-8747-290AD8575311}" type="datetimeFigureOut">
              <a:rPr lang="pt-BR" smtClean="0"/>
              <a:t>26/11/2018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79217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D9E6E4A-9CC3-4329-8747-290AD8575311}" type="datetimeFigureOut">
              <a:rPr lang="pt-BR" smtClean="0"/>
              <a:t>26/11/2018</a:t>
            </a:fld>
            <a:endParaRPr lang="pt-BR"/>
          </a:p>
        </p:txBody>
      </p:sp>
      <p:sp>
        <p:nvSpPr>
          <p:cNvPr id="6" name="Footer Placeholder 5"/>
          <p:cNvSpPr>
            <a:spLocks noGrp="1"/>
          </p:cNvSpPr>
          <p:nvPr>
            <p:ph type="ftr" sz="quarter" idx="11"/>
          </p:nvPr>
        </p:nvSpPr>
        <p:spPr/>
        <p:txBody>
          <a:bodyPr/>
          <a:lstStyle/>
          <a:p>
            <a:endParaRPr lang="pt-B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159171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D9E6E4A-9CC3-4329-8747-290AD8575311}" type="datetimeFigureOut">
              <a:rPr lang="pt-BR" smtClean="0"/>
              <a:t>26/11/2018</a:t>
            </a:fld>
            <a:endParaRPr lang="pt-BR"/>
          </a:p>
        </p:txBody>
      </p:sp>
      <p:sp>
        <p:nvSpPr>
          <p:cNvPr id="6" name="Footer Placeholder 5"/>
          <p:cNvSpPr>
            <a:spLocks noGrp="1"/>
          </p:cNvSpPr>
          <p:nvPr>
            <p:ph type="ftr" sz="quarter" idx="11"/>
          </p:nvPr>
        </p:nvSpPr>
        <p:spPr/>
        <p:txBody>
          <a:bodyPr/>
          <a:lstStyle/>
          <a:p>
            <a:endParaRPr lang="pt-B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99443B5-E1CF-4157-A589-1EC8C117053B}" type="slidenum">
              <a:rPr lang="pt-BR" smtClean="0"/>
              <a:t>‹nº›</a:t>
            </a:fld>
            <a:endParaRPr lang="pt-BR"/>
          </a:p>
        </p:txBody>
      </p:sp>
    </p:spTree>
    <p:extLst>
      <p:ext uri="{BB962C8B-B14F-4D97-AF65-F5344CB8AC3E}">
        <p14:creationId xmlns:p14="http://schemas.microsoft.com/office/powerpoint/2010/main" val="223165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DD9E6E4A-9CC3-4329-8747-290AD8575311}" type="datetimeFigureOut">
              <a:rPr lang="pt-BR" smtClean="0"/>
              <a:t>26/11/2018</a:t>
            </a:fld>
            <a:endParaRPr lang="pt-B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pt-B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99443B5-E1CF-4157-A589-1EC8C117053B}" type="slidenum">
              <a:rPr lang="pt-BR" smtClean="0"/>
              <a:t>‹nº›</a:t>
            </a:fld>
            <a:endParaRPr lang="pt-BR"/>
          </a:p>
        </p:txBody>
      </p:sp>
    </p:spTree>
    <p:extLst>
      <p:ext uri="{BB962C8B-B14F-4D97-AF65-F5344CB8AC3E}">
        <p14:creationId xmlns:p14="http://schemas.microsoft.com/office/powerpoint/2010/main" val="52819176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415008"/>
            <a:ext cx="7848600" cy="1927225"/>
          </a:xfrm>
        </p:spPr>
        <p:txBody>
          <a:bodyPr>
            <a:noAutofit/>
          </a:bodyPr>
          <a:lstStyle/>
          <a:p>
            <a:r>
              <a:rPr lang="pt-BR" sz="4000" dirty="0"/>
              <a:t>Parceiros institucionais - agregando esforços na execução do </a:t>
            </a:r>
            <a:r>
              <a:rPr lang="pt-BR" sz="4000" dirty="0" smtClean="0"/>
              <a:t>programa</a:t>
            </a:r>
            <a:endParaRPr lang="pt-BR" sz="4000" dirty="0"/>
          </a:p>
        </p:txBody>
      </p:sp>
      <p:sp>
        <p:nvSpPr>
          <p:cNvPr id="3" name="Subtítulo 2"/>
          <p:cNvSpPr>
            <a:spLocks noGrp="1"/>
          </p:cNvSpPr>
          <p:nvPr>
            <p:ph type="subTitle" idx="1"/>
          </p:nvPr>
        </p:nvSpPr>
        <p:spPr>
          <a:xfrm>
            <a:off x="685800" y="3548608"/>
            <a:ext cx="6400800" cy="1752600"/>
          </a:xfrm>
        </p:spPr>
        <p:txBody>
          <a:bodyPr>
            <a:normAutofit/>
          </a:bodyPr>
          <a:lstStyle/>
          <a:p>
            <a:r>
              <a:rPr lang="pt-BR" sz="2000" b="1" dirty="0" smtClean="0"/>
              <a:t>Prof. Diogo Thimoteo da Cunha</a:t>
            </a:r>
          </a:p>
          <a:p>
            <a:r>
              <a:rPr lang="pt-BR" sz="2000" b="1" dirty="0" smtClean="0"/>
              <a:t>Curso de Nutrição – FCA/UNICAMP</a:t>
            </a:r>
            <a:endParaRPr lang="pt-BR" sz="2000" b="1" dirty="0"/>
          </a:p>
        </p:txBody>
      </p:sp>
      <p:pic>
        <p:nvPicPr>
          <p:cNvPr id="1026" name="Picture 2" descr="FCA marca versoes"/>
          <p:cNvPicPr>
            <a:picLocks noChangeAspect="1" noChangeArrowheads="1"/>
          </p:cNvPicPr>
          <p:nvPr/>
        </p:nvPicPr>
        <p:blipFill rotWithShape="1">
          <a:blip r:embed="rId2">
            <a:extLst>
              <a:ext uri="{28A0092B-C50C-407E-A947-70E740481C1C}">
                <a14:useLocalDpi xmlns:a14="http://schemas.microsoft.com/office/drawing/2010/main" val="0"/>
              </a:ext>
            </a:extLst>
          </a:blip>
          <a:srcRect t="9539" r="73016" b="57816"/>
          <a:stretch/>
        </p:blipFill>
        <p:spPr bwMode="auto">
          <a:xfrm>
            <a:off x="179512" y="5708959"/>
            <a:ext cx="2625568" cy="11512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m para cf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683378"/>
            <a:ext cx="3870532" cy="103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0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Ferramentas e guias</a:t>
            </a:r>
            <a:endParaRPr lang="pt-BR" dirty="0"/>
          </a:p>
        </p:txBody>
      </p:sp>
      <p:pic>
        <p:nvPicPr>
          <p:cNvPr id="4" name="Picture 2" descr="C:\Users\Diogo\Documents\Prints Manual\Tela 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64" y="2852936"/>
            <a:ext cx="2944763" cy="2294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031" t="13846" r="34821" b="10267"/>
          <a:stretch/>
        </p:blipFill>
        <p:spPr bwMode="auto">
          <a:xfrm>
            <a:off x="6372200" y="2697013"/>
            <a:ext cx="1961116" cy="2871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323528" y="5826024"/>
            <a:ext cx="3217547" cy="523220"/>
          </a:xfrm>
          <a:prstGeom prst="rect">
            <a:avLst/>
          </a:prstGeom>
          <a:noFill/>
        </p:spPr>
        <p:txBody>
          <a:bodyPr wrap="none" rtlCol="0">
            <a:spAutoFit/>
          </a:bodyPr>
          <a:lstStyle/>
          <a:p>
            <a:r>
              <a:rPr lang="pt-BR" sz="2800" dirty="0" smtClean="0"/>
              <a:t>www.fnde.gov.br</a:t>
            </a:r>
            <a:endParaRPr lang="pt-BR" sz="2800" dirty="0"/>
          </a:p>
        </p:txBody>
      </p:sp>
      <p:pic>
        <p:nvPicPr>
          <p:cNvPr id="102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311" t="14039" r="35170" b="12525"/>
          <a:stretch/>
        </p:blipFill>
        <p:spPr bwMode="auto">
          <a:xfrm>
            <a:off x="3779912" y="2708920"/>
            <a:ext cx="1974538" cy="286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40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Ganha </a:t>
            </a:r>
            <a:r>
              <a:rPr lang="pt-BR" dirty="0" err="1" smtClean="0"/>
              <a:t>ganha</a:t>
            </a:r>
            <a:r>
              <a:rPr lang="pt-BR" dirty="0" smtClean="0"/>
              <a:t> - IES</a:t>
            </a:r>
            <a:endParaRPr lang="pt-BR" dirty="0"/>
          </a:p>
        </p:txBody>
      </p:sp>
      <p:graphicFrame>
        <p:nvGraphicFramePr>
          <p:cNvPr id="5" name="Diagrama 4"/>
          <p:cNvGraphicFramePr/>
          <p:nvPr>
            <p:extLst>
              <p:ext uri="{D42A27DB-BD31-4B8C-83A1-F6EECF244321}">
                <p14:modId xmlns:p14="http://schemas.microsoft.com/office/powerpoint/2010/main" val="317623982"/>
              </p:ext>
            </p:extLst>
          </p:nvPr>
        </p:nvGraphicFramePr>
        <p:xfrm>
          <a:off x="1259632" y="24208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ta circular 5"/>
          <p:cNvSpPr/>
          <p:nvPr/>
        </p:nvSpPr>
        <p:spPr>
          <a:xfrm>
            <a:off x="3923928" y="2132856"/>
            <a:ext cx="792088" cy="864096"/>
          </a:xfrm>
          <a:prstGeom prst="circular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4063433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um fiscal pode fazer</a:t>
            </a:r>
            <a:endParaRPr lang="pt-BR" dirty="0"/>
          </a:p>
        </p:txBody>
      </p:sp>
      <p:sp>
        <p:nvSpPr>
          <p:cNvPr id="3" name="Espaço Reservado para Conteúdo 2"/>
          <p:cNvSpPr>
            <a:spLocks noGrp="1"/>
          </p:cNvSpPr>
          <p:nvPr>
            <p:ph idx="1"/>
          </p:nvPr>
        </p:nvSpPr>
        <p:spPr>
          <a:xfrm>
            <a:off x="864382" y="2489200"/>
            <a:ext cx="7164002" cy="3530600"/>
          </a:xfrm>
        </p:spPr>
        <p:txBody>
          <a:bodyPr>
            <a:normAutofit/>
          </a:bodyPr>
          <a:lstStyle/>
          <a:p>
            <a:r>
              <a:rPr lang="pt-BR" sz="2000" dirty="0" smtClean="0"/>
              <a:t>Informar o contato do CECANE na região</a:t>
            </a:r>
          </a:p>
          <a:p>
            <a:r>
              <a:rPr lang="pt-BR" sz="2000" dirty="0" smtClean="0"/>
              <a:t>Estimular nutricionistas a buscar o CECANE</a:t>
            </a:r>
          </a:p>
          <a:p>
            <a:r>
              <a:rPr lang="pt-BR" sz="2000" dirty="0" smtClean="0"/>
              <a:t>Estimular nutricionistas a buscar as IES (estágio)</a:t>
            </a:r>
          </a:p>
          <a:p>
            <a:r>
              <a:rPr lang="pt-BR" sz="2000" dirty="0" smtClean="0"/>
              <a:t>Fortalecer o trabalho do nutricionista perante os executores</a:t>
            </a:r>
          </a:p>
          <a:p>
            <a:r>
              <a:rPr lang="pt-BR" sz="2000" dirty="0" smtClean="0"/>
              <a:t>Incentivar a atualização do profissional</a:t>
            </a:r>
            <a:endParaRPr lang="pt-BR" sz="2000" dirty="0"/>
          </a:p>
        </p:txBody>
      </p:sp>
    </p:spTree>
    <p:extLst>
      <p:ext uri="{BB962C8B-B14F-4D97-AF65-F5344CB8AC3E}">
        <p14:creationId xmlns:p14="http://schemas.microsoft.com/office/powerpoint/2010/main" val="230534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Parceiros institucionais</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595466839"/>
              </p:ext>
            </p:extLst>
          </p:nvPr>
        </p:nvGraphicFramePr>
        <p:xfrm>
          <a:off x="2123728" y="2924944"/>
          <a:ext cx="4975445"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eta para a direita 4"/>
          <p:cNvSpPr/>
          <p:nvPr/>
        </p:nvSpPr>
        <p:spPr>
          <a:xfrm>
            <a:off x="1062443" y="2780928"/>
            <a:ext cx="2141405" cy="106069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CFN/ </a:t>
            </a:r>
            <a:r>
              <a:rPr lang="pt-BR" dirty="0" err="1" smtClean="0"/>
              <a:t>CRNs</a:t>
            </a:r>
            <a:endParaRPr lang="pt-BR" dirty="0"/>
          </a:p>
        </p:txBody>
      </p:sp>
      <p:sp>
        <p:nvSpPr>
          <p:cNvPr id="6" name="Seta para a direita 5"/>
          <p:cNvSpPr/>
          <p:nvPr/>
        </p:nvSpPr>
        <p:spPr>
          <a:xfrm>
            <a:off x="539552" y="4240512"/>
            <a:ext cx="2141405" cy="1060696"/>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pt-BR" dirty="0" smtClean="0"/>
              <a:t>CECANES</a:t>
            </a:r>
            <a:endParaRPr lang="pt-BR" dirty="0"/>
          </a:p>
        </p:txBody>
      </p:sp>
      <p:sp>
        <p:nvSpPr>
          <p:cNvPr id="7" name="Seta para a direita 6"/>
          <p:cNvSpPr/>
          <p:nvPr/>
        </p:nvSpPr>
        <p:spPr>
          <a:xfrm flipH="1">
            <a:off x="6732240" y="3068960"/>
            <a:ext cx="1872208" cy="1060696"/>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t-BR" dirty="0" smtClean="0"/>
              <a:t>IES</a:t>
            </a:r>
            <a:endParaRPr lang="pt-BR" dirty="0"/>
          </a:p>
        </p:txBody>
      </p:sp>
      <p:sp>
        <p:nvSpPr>
          <p:cNvPr id="8" name="Seta para a direita 7"/>
          <p:cNvSpPr/>
          <p:nvPr/>
        </p:nvSpPr>
        <p:spPr>
          <a:xfrm flipH="1">
            <a:off x="6228184" y="4672560"/>
            <a:ext cx="1872208" cy="1060696"/>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t-BR" dirty="0" smtClean="0"/>
              <a:t>ONGs</a:t>
            </a:r>
            <a:endParaRPr lang="pt-BR" dirty="0"/>
          </a:p>
        </p:txBody>
      </p:sp>
    </p:spTree>
    <p:extLst>
      <p:ext uri="{BB962C8B-B14F-4D97-AF65-F5344CB8AC3E}">
        <p14:creationId xmlns:p14="http://schemas.microsoft.com/office/powerpoint/2010/main" val="272006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sz="4400" dirty="0" smtClean="0"/>
              <a:t>Obrigado</a:t>
            </a:r>
            <a:endParaRPr lang="pt-BR" sz="4400" dirty="0"/>
          </a:p>
        </p:txBody>
      </p:sp>
      <p:sp>
        <p:nvSpPr>
          <p:cNvPr id="5" name="Espaço Reservado para Texto 4"/>
          <p:cNvSpPr>
            <a:spLocks noGrp="1"/>
          </p:cNvSpPr>
          <p:nvPr>
            <p:ph type="body" idx="1"/>
          </p:nvPr>
        </p:nvSpPr>
        <p:spPr>
          <a:xfrm>
            <a:off x="5119260" y="4892436"/>
            <a:ext cx="3773219" cy="1344876"/>
          </a:xfrm>
        </p:spPr>
        <p:txBody>
          <a:bodyPr>
            <a:normAutofit/>
          </a:bodyPr>
          <a:lstStyle/>
          <a:p>
            <a:r>
              <a:rPr lang="pt-BR" sz="1600" dirty="0" smtClean="0"/>
              <a:t>Diogo.cunha@fca.unicamp.br</a:t>
            </a:r>
            <a:endParaRPr lang="pt-BR" sz="1600" dirty="0"/>
          </a:p>
        </p:txBody>
      </p:sp>
    </p:spTree>
    <p:extLst>
      <p:ext uri="{BB962C8B-B14F-4D97-AF65-F5344CB8AC3E}">
        <p14:creationId xmlns:p14="http://schemas.microsoft.com/office/powerpoint/2010/main" val="322766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5696" y="792096"/>
            <a:ext cx="8229600" cy="990600"/>
          </a:xfrm>
        </p:spPr>
        <p:txBody>
          <a:bodyPr/>
          <a:lstStyle/>
          <a:p>
            <a:r>
              <a:rPr lang="pt-BR" sz="3600" dirty="0" smtClean="0"/>
              <a:t>PNAE</a:t>
            </a:r>
            <a:endParaRPr lang="pt-BR" sz="3600" dirty="0"/>
          </a:p>
        </p:txBody>
      </p:sp>
      <p:sp>
        <p:nvSpPr>
          <p:cNvPr id="3" name="Espaço Reservado para Conteúdo 2"/>
          <p:cNvSpPr>
            <a:spLocks noGrp="1"/>
          </p:cNvSpPr>
          <p:nvPr>
            <p:ph idx="1"/>
          </p:nvPr>
        </p:nvSpPr>
        <p:spPr>
          <a:xfrm>
            <a:off x="179512" y="4456856"/>
            <a:ext cx="4223530" cy="628328"/>
          </a:xfrm>
        </p:spPr>
        <p:txBody>
          <a:bodyPr>
            <a:normAutofit/>
          </a:bodyPr>
          <a:lstStyle/>
          <a:p>
            <a:pPr marL="0" indent="0">
              <a:buNone/>
            </a:pPr>
            <a:r>
              <a:rPr lang="pt-BR" sz="2000" dirty="0" smtClean="0"/>
              <a:t>Um dos mais antigos no Brasil</a:t>
            </a:r>
          </a:p>
        </p:txBody>
      </p:sp>
      <p:pic>
        <p:nvPicPr>
          <p:cNvPr id="2050"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954791"/>
            <a:ext cx="3250271" cy="2510939"/>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5652120" y="4469050"/>
            <a:ext cx="3260829" cy="400110"/>
          </a:xfrm>
          <a:prstGeom prst="rect">
            <a:avLst/>
          </a:prstGeom>
          <a:noFill/>
        </p:spPr>
        <p:txBody>
          <a:bodyPr wrap="none" rtlCol="0">
            <a:spAutoFit/>
          </a:bodyPr>
          <a:lstStyle/>
          <a:p>
            <a:r>
              <a:rPr lang="pt-BR" sz="2000" dirty="0" smtClean="0"/>
              <a:t>Um dos maiores do mundo</a:t>
            </a:r>
            <a:endParaRPr lang="pt-BR" sz="2000" dirty="0"/>
          </a:p>
        </p:txBody>
      </p:sp>
      <p:pic>
        <p:nvPicPr>
          <p:cNvPr id="2052" name="Picture 4" descr="Resultado de imagem para Bras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 y="2106534"/>
            <a:ext cx="4403043" cy="23305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290707"/>
            <a:ext cx="3774854" cy="18827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8053" y="5272825"/>
            <a:ext cx="3774854" cy="1882709"/>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555776" y="4953263"/>
            <a:ext cx="3714478" cy="584775"/>
          </a:xfrm>
          <a:prstGeom prst="rect">
            <a:avLst/>
          </a:prstGeom>
          <a:noFill/>
        </p:spPr>
        <p:txBody>
          <a:bodyPr wrap="none" rtlCol="0">
            <a:spAutoFit/>
          </a:bodyPr>
          <a:lstStyle/>
          <a:p>
            <a:r>
              <a:rPr lang="pt-BR" sz="3200" dirty="0" smtClean="0"/>
              <a:t>Universal e gratuito</a:t>
            </a:r>
            <a:endParaRPr lang="pt-BR" sz="3200" dirty="0"/>
          </a:p>
        </p:txBody>
      </p:sp>
    </p:spTree>
    <p:extLst>
      <p:ext uri="{BB962C8B-B14F-4D97-AF65-F5344CB8AC3E}">
        <p14:creationId xmlns:p14="http://schemas.microsoft.com/office/powerpoint/2010/main" val="294145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 name="Texto explicativo retangular com cantos arredondados 41"/>
          <p:cNvSpPr/>
          <p:nvPr/>
        </p:nvSpPr>
        <p:spPr>
          <a:xfrm>
            <a:off x="4928470" y="4629903"/>
            <a:ext cx="2016137" cy="1116704"/>
          </a:xfrm>
          <a:prstGeom prst="wedgeRoundRectCallout">
            <a:avLst>
              <a:gd name="adj1" fmla="val 57092"/>
              <a:gd name="adj2" fmla="val -1242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CFN estabelece as atribuições </a:t>
            </a:r>
            <a:endParaRPr lang="pt-BR" dirty="0"/>
          </a:p>
        </p:txBody>
      </p:sp>
      <p:sp>
        <p:nvSpPr>
          <p:cNvPr id="44" name="Texto explicativo retangular com cantos arredondados 43"/>
          <p:cNvSpPr/>
          <p:nvPr/>
        </p:nvSpPr>
        <p:spPr>
          <a:xfrm>
            <a:off x="6944607" y="4614511"/>
            <a:ext cx="2016137" cy="1116704"/>
          </a:xfrm>
          <a:prstGeom prst="wedgeRoundRectCallout">
            <a:avLst>
              <a:gd name="adj1" fmla="val -25914"/>
              <a:gd name="adj2" fmla="val -1242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Lei 11.947</a:t>
            </a:r>
            <a:endParaRPr lang="pt-BR" dirty="0"/>
          </a:p>
        </p:txBody>
      </p:sp>
      <p:sp>
        <p:nvSpPr>
          <p:cNvPr id="2" name="Título 1"/>
          <p:cNvSpPr>
            <a:spLocks noGrp="1"/>
          </p:cNvSpPr>
          <p:nvPr>
            <p:ph type="title"/>
          </p:nvPr>
        </p:nvSpPr>
        <p:spPr/>
        <p:txBody>
          <a:bodyPr/>
          <a:lstStyle/>
          <a:p>
            <a:r>
              <a:rPr lang="pt-BR" dirty="0" smtClean="0"/>
              <a:t>Evolução</a:t>
            </a:r>
            <a:endParaRPr lang="pt-BR" dirty="0"/>
          </a:p>
        </p:txBody>
      </p:sp>
      <p:cxnSp>
        <p:nvCxnSpPr>
          <p:cNvPr id="20" name="Conector de seta reta 19"/>
          <p:cNvCxnSpPr/>
          <p:nvPr/>
        </p:nvCxnSpPr>
        <p:spPr>
          <a:xfrm>
            <a:off x="748040" y="3717032"/>
            <a:ext cx="7632848"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Elipse 20"/>
          <p:cNvSpPr/>
          <p:nvPr/>
        </p:nvSpPr>
        <p:spPr>
          <a:xfrm>
            <a:off x="1061024" y="3604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743139" y="3864816"/>
            <a:ext cx="848309" cy="523220"/>
          </a:xfrm>
          <a:prstGeom prst="rect">
            <a:avLst/>
          </a:prstGeom>
          <a:noFill/>
        </p:spPr>
        <p:txBody>
          <a:bodyPr wrap="none" rtlCol="0">
            <a:spAutoFit/>
          </a:bodyPr>
          <a:lstStyle/>
          <a:p>
            <a:r>
              <a:rPr lang="pt-BR" sz="2800" dirty="0" smtClean="0">
                <a:latin typeface="Bernard MT Condensed" panose="02050806060905020404" pitchFamily="18" charset="0"/>
              </a:rPr>
              <a:t>1955</a:t>
            </a:r>
            <a:endParaRPr lang="pt-BR" sz="2800" dirty="0">
              <a:latin typeface="Bernard MT Condensed" panose="02050806060905020404" pitchFamily="18" charset="0"/>
            </a:endParaRPr>
          </a:p>
        </p:txBody>
      </p:sp>
      <p:sp>
        <p:nvSpPr>
          <p:cNvPr id="23" name="Elipse 22"/>
          <p:cNvSpPr/>
          <p:nvPr/>
        </p:nvSpPr>
        <p:spPr>
          <a:xfrm>
            <a:off x="2009565" y="3604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1691680" y="3864816"/>
            <a:ext cx="848309" cy="523220"/>
          </a:xfrm>
          <a:prstGeom prst="rect">
            <a:avLst/>
          </a:prstGeom>
          <a:noFill/>
        </p:spPr>
        <p:txBody>
          <a:bodyPr wrap="none" rtlCol="0">
            <a:spAutoFit/>
          </a:bodyPr>
          <a:lstStyle/>
          <a:p>
            <a:r>
              <a:rPr lang="pt-BR" sz="2800" dirty="0" smtClean="0">
                <a:latin typeface="Bernard MT Condensed" panose="02050806060905020404" pitchFamily="18" charset="0"/>
              </a:rPr>
              <a:t>1960</a:t>
            </a:r>
            <a:endParaRPr lang="pt-BR" sz="2800" dirty="0">
              <a:latin typeface="Bernard MT Condensed" panose="02050806060905020404" pitchFamily="18" charset="0"/>
            </a:endParaRPr>
          </a:p>
        </p:txBody>
      </p:sp>
      <p:sp>
        <p:nvSpPr>
          <p:cNvPr id="25" name="Elipse 24"/>
          <p:cNvSpPr/>
          <p:nvPr/>
        </p:nvSpPr>
        <p:spPr>
          <a:xfrm>
            <a:off x="2958106" y="360902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2640221" y="3869756"/>
            <a:ext cx="848309" cy="523220"/>
          </a:xfrm>
          <a:prstGeom prst="rect">
            <a:avLst/>
          </a:prstGeom>
          <a:noFill/>
        </p:spPr>
        <p:txBody>
          <a:bodyPr wrap="none" rtlCol="0">
            <a:spAutoFit/>
          </a:bodyPr>
          <a:lstStyle/>
          <a:p>
            <a:r>
              <a:rPr lang="pt-BR" sz="2800" dirty="0" smtClean="0">
                <a:latin typeface="Bernard MT Condensed" panose="02050806060905020404" pitchFamily="18" charset="0"/>
              </a:rPr>
              <a:t>1970</a:t>
            </a:r>
            <a:endParaRPr lang="pt-BR" sz="2800" dirty="0">
              <a:latin typeface="Bernard MT Condensed" panose="02050806060905020404" pitchFamily="18" charset="0"/>
            </a:endParaRPr>
          </a:p>
        </p:txBody>
      </p:sp>
      <p:sp>
        <p:nvSpPr>
          <p:cNvPr id="27" name="Elipse 26"/>
          <p:cNvSpPr/>
          <p:nvPr/>
        </p:nvSpPr>
        <p:spPr>
          <a:xfrm>
            <a:off x="3914519" y="360902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3596634" y="3869756"/>
            <a:ext cx="848309" cy="523220"/>
          </a:xfrm>
          <a:prstGeom prst="rect">
            <a:avLst/>
          </a:prstGeom>
          <a:noFill/>
        </p:spPr>
        <p:txBody>
          <a:bodyPr wrap="none" rtlCol="0">
            <a:spAutoFit/>
          </a:bodyPr>
          <a:lstStyle/>
          <a:p>
            <a:r>
              <a:rPr lang="pt-BR" sz="2800" dirty="0" smtClean="0">
                <a:latin typeface="Bernard MT Condensed" panose="02050806060905020404" pitchFamily="18" charset="0"/>
              </a:rPr>
              <a:t>1980</a:t>
            </a:r>
            <a:endParaRPr lang="pt-BR" sz="2800" dirty="0">
              <a:latin typeface="Bernard MT Condensed" panose="02050806060905020404" pitchFamily="18" charset="0"/>
            </a:endParaRPr>
          </a:p>
        </p:txBody>
      </p:sp>
      <p:sp>
        <p:nvSpPr>
          <p:cNvPr id="29" name="Elipse 28"/>
          <p:cNvSpPr/>
          <p:nvPr/>
        </p:nvSpPr>
        <p:spPr>
          <a:xfrm>
            <a:off x="5185332" y="360902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CaixaDeTexto 29"/>
          <p:cNvSpPr txBox="1"/>
          <p:nvPr/>
        </p:nvSpPr>
        <p:spPr>
          <a:xfrm>
            <a:off x="4867447" y="3869756"/>
            <a:ext cx="848309" cy="523220"/>
          </a:xfrm>
          <a:prstGeom prst="rect">
            <a:avLst/>
          </a:prstGeom>
          <a:noFill/>
        </p:spPr>
        <p:txBody>
          <a:bodyPr wrap="none" rtlCol="0">
            <a:spAutoFit/>
          </a:bodyPr>
          <a:lstStyle/>
          <a:p>
            <a:r>
              <a:rPr lang="pt-BR" sz="2800" dirty="0" smtClean="0">
                <a:latin typeface="Bernard MT Condensed" panose="02050806060905020404" pitchFamily="18" charset="0"/>
              </a:rPr>
              <a:t>1994</a:t>
            </a:r>
            <a:endParaRPr lang="pt-BR" sz="2800" dirty="0">
              <a:latin typeface="Bernard MT Condensed" panose="02050806060905020404" pitchFamily="18" charset="0"/>
            </a:endParaRPr>
          </a:p>
        </p:txBody>
      </p:sp>
      <p:sp>
        <p:nvSpPr>
          <p:cNvPr id="31" name="Elipse 30"/>
          <p:cNvSpPr/>
          <p:nvPr/>
        </p:nvSpPr>
        <p:spPr>
          <a:xfrm>
            <a:off x="6611427" y="360408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CaixaDeTexto 31"/>
          <p:cNvSpPr txBox="1"/>
          <p:nvPr/>
        </p:nvSpPr>
        <p:spPr>
          <a:xfrm>
            <a:off x="6293542" y="3864816"/>
            <a:ext cx="889987" cy="523220"/>
          </a:xfrm>
          <a:prstGeom prst="rect">
            <a:avLst/>
          </a:prstGeom>
          <a:noFill/>
        </p:spPr>
        <p:txBody>
          <a:bodyPr wrap="none" rtlCol="0">
            <a:spAutoFit/>
          </a:bodyPr>
          <a:lstStyle/>
          <a:p>
            <a:r>
              <a:rPr lang="pt-BR" sz="2800" dirty="0" smtClean="0">
                <a:latin typeface="Bernard MT Condensed" panose="02050806060905020404" pitchFamily="18" charset="0"/>
              </a:rPr>
              <a:t>2004</a:t>
            </a:r>
            <a:endParaRPr lang="pt-BR" sz="2800" dirty="0">
              <a:latin typeface="Bernard MT Condensed" panose="02050806060905020404" pitchFamily="18" charset="0"/>
            </a:endParaRPr>
          </a:p>
        </p:txBody>
      </p:sp>
      <p:sp>
        <p:nvSpPr>
          <p:cNvPr id="33" name="Elipse 32"/>
          <p:cNvSpPr/>
          <p:nvPr/>
        </p:nvSpPr>
        <p:spPr>
          <a:xfrm>
            <a:off x="7421345" y="360902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p:cNvSpPr txBox="1"/>
          <p:nvPr/>
        </p:nvSpPr>
        <p:spPr>
          <a:xfrm>
            <a:off x="7103460" y="3869756"/>
            <a:ext cx="889987" cy="523220"/>
          </a:xfrm>
          <a:prstGeom prst="rect">
            <a:avLst/>
          </a:prstGeom>
          <a:noFill/>
        </p:spPr>
        <p:txBody>
          <a:bodyPr wrap="none" rtlCol="0">
            <a:spAutoFit/>
          </a:bodyPr>
          <a:lstStyle/>
          <a:p>
            <a:r>
              <a:rPr lang="pt-BR" sz="2800" dirty="0" smtClean="0">
                <a:latin typeface="Bernard MT Condensed" panose="02050806060905020404" pitchFamily="18" charset="0"/>
              </a:rPr>
              <a:t>2009</a:t>
            </a:r>
            <a:endParaRPr lang="pt-BR" sz="2800" dirty="0">
              <a:latin typeface="Bernard MT Condensed" panose="02050806060905020404" pitchFamily="18" charset="0"/>
            </a:endParaRPr>
          </a:p>
        </p:txBody>
      </p:sp>
      <p:sp>
        <p:nvSpPr>
          <p:cNvPr id="35" name="CaixaDeTexto 34"/>
          <p:cNvSpPr txBox="1"/>
          <p:nvPr/>
        </p:nvSpPr>
        <p:spPr>
          <a:xfrm>
            <a:off x="179512" y="6453336"/>
            <a:ext cx="2492990" cy="369332"/>
          </a:xfrm>
          <a:prstGeom prst="rect">
            <a:avLst/>
          </a:prstGeom>
          <a:noFill/>
        </p:spPr>
        <p:txBody>
          <a:bodyPr wrap="none" rtlCol="0">
            <a:spAutoFit/>
          </a:bodyPr>
          <a:lstStyle/>
          <a:p>
            <a:r>
              <a:rPr lang="pt-BR" dirty="0" smtClean="0"/>
              <a:t>Nogueira et al., 2016</a:t>
            </a:r>
            <a:endParaRPr lang="pt-BR" dirty="0"/>
          </a:p>
        </p:txBody>
      </p:sp>
      <p:sp>
        <p:nvSpPr>
          <p:cNvPr id="36" name="Texto explicativo retangular com cantos arredondados 35"/>
          <p:cNvSpPr/>
          <p:nvPr/>
        </p:nvSpPr>
        <p:spPr>
          <a:xfrm>
            <a:off x="656364" y="2132856"/>
            <a:ext cx="2016137" cy="1116704"/>
          </a:xfrm>
          <a:prstGeom prst="wedgeRoundRectCallout">
            <a:avLst>
              <a:gd name="adj1" fmla="val -18213"/>
              <a:gd name="adj2" fmla="val 73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Criação campanha de Merenda escolar</a:t>
            </a:r>
            <a:endParaRPr lang="pt-BR" dirty="0"/>
          </a:p>
        </p:txBody>
      </p:sp>
      <p:sp>
        <p:nvSpPr>
          <p:cNvPr id="37" name="Texto explicativo retangular com cantos arredondados 36"/>
          <p:cNvSpPr/>
          <p:nvPr/>
        </p:nvSpPr>
        <p:spPr>
          <a:xfrm>
            <a:off x="1493469" y="2136806"/>
            <a:ext cx="2016137" cy="1116704"/>
          </a:xfrm>
          <a:prstGeom prst="wedgeRoundRectCallout">
            <a:avLst>
              <a:gd name="adj1" fmla="val -18213"/>
              <a:gd name="adj2" fmla="val 73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Programa universal</a:t>
            </a:r>
          </a:p>
          <a:p>
            <a:pPr algn="ctr"/>
            <a:r>
              <a:rPr lang="pt-BR" dirty="0" smtClean="0"/>
              <a:t>Refeições completas</a:t>
            </a:r>
            <a:endParaRPr lang="pt-BR" dirty="0"/>
          </a:p>
        </p:txBody>
      </p:sp>
      <p:sp>
        <p:nvSpPr>
          <p:cNvPr id="38" name="Texto explicativo retangular com cantos arredondados 37"/>
          <p:cNvSpPr/>
          <p:nvPr/>
        </p:nvSpPr>
        <p:spPr>
          <a:xfrm>
            <a:off x="2436087" y="2140143"/>
            <a:ext cx="2016137" cy="1116704"/>
          </a:xfrm>
          <a:prstGeom prst="wedgeRoundRectCallout">
            <a:avLst>
              <a:gd name="adj1" fmla="val -18213"/>
              <a:gd name="adj2" fmla="val 73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Governo assume os custos</a:t>
            </a:r>
            <a:endParaRPr lang="pt-BR" dirty="0"/>
          </a:p>
        </p:txBody>
      </p:sp>
      <p:sp>
        <p:nvSpPr>
          <p:cNvPr id="39" name="Texto explicativo retangular com cantos arredondados 38"/>
          <p:cNvSpPr/>
          <p:nvPr/>
        </p:nvSpPr>
        <p:spPr>
          <a:xfrm>
            <a:off x="3273192" y="2159162"/>
            <a:ext cx="2016137" cy="1116704"/>
          </a:xfrm>
          <a:prstGeom prst="wedgeRoundRectCallout">
            <a:avLst>
              <a:gd name="adj1" fmla="val -13934"/>
              <a:gd name="adj2" fmla="val 73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Início da </a:t>
            </a:r>
            <a:r>
              <a:rPr lang="pt-BR" dirty="0" err="1"/>
              <a:t>d</a:t>
            </a:r>
            <a:r>
              <a:rPr lang="pt-BR" dirty="0" err="1" smtClean="0"/>
              <a:t>escentraliza-ção</a:t>
            </a:r>
            <a:endParaRPr lang="pt-BR" dirty="0"/>
          </a:p>
        </p:txBody>
      </p:sp>
      <p:sp>
        <p:nvSpPr>
          <p:cNvPr id="40" name="Texto explicativo retangular com cantos arredondados 39"/>
          <p:cNvSpPr/>
          <p:nvPr/>
        </p:nvSpPr>
        <p:spPr>
          <a:xfrm>
            <a:off x="4452224" y="2159162"/>
            <a:ext cx="2016137" cy="1116704"/>
          </a:xfrm>
          <a:prstGeom prst="wedgeRoundRectCallout">
            <a:avLst>
              <a:gd name="adj1" fmla="val -13934"/>
              <a:gd name="adj2" fmla="val 73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-Transferência de recursos</a:t>
            </a:r>
          </a:p>
          <a:p>
            <a:pPr algn="ctr"/>
            <a:r>
              <a:rPr lang="pt-BR" dirty="0" smtClean="0"/>
              <a:t>-CAE</a:t>
            </a:r>
            <a:endParaRPr lang="pt-BR" dirty="0"/>
          </a:p>
        </p:txBody>
      </p:sp>
      <p:sp>
        <p:nvSpPr>
          <p:cNvPr id="41" name="Texto explicativo retangular com cantos arredondados 40"/>
          <p:cNvSpPr/>
          <p:nvPr/>
        </p:nvSpPr>
        <p:spPr>
          <a:xfrm>
            <a:off x="5977310" y="2159162"/>
            <a:ext cx="2016137" cy="1116704"/>
          </a:xfrm>
          <a:prstGeom prst="wedgeRoundRectCallout">
            <a:avLst>
              <a:gd name="adj1" fmla="val -13934"/>
              <a:gd name="adj2" fmla="val 734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Fome Zero</a:t>
            </a:r>
            <a:endParaRPr lang="pt-BR" dirty="0"/>
          </a:p>
        </p:txBody>
      </p:sp>
      <p:sp>
        <p:nvSpPr>
          <p:cNvPr id="43" name="Texto explicativo retangular com cantos arredondados 42"/>
          <p:cNvSpPr/>
          <p:nvPr/>
        </p:nvSpPr>
        <p:spPr>
          <a:xfrm>
            <a:off x="5118365" y="2123004"/>
            <a:ext cx="2016137" cy="1116704"/>
          </a:xfrm>
          <a:prstGeom prst="wedgeRoundRectCallout">
            <a:avLst>
              <a:gd name="adj1" fmla="val 47092"/>
              <a:gd name="adj2" fmla="val 913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Criação dos CECANES</a:t>
            </a:r>
            <a:endParaRPr lang="pt-BR" dirty="0"/>
          </a:p>
        </p:txBody>
      </p:sp>
      <p:sp>
        <p:nvSpPr>
          <p:cNvPr id="45" name="Texto explicativo retangular com cantos arredondados 44"/>
          <p:cNvSpPr/>
          <p:nvPr/>
        </p:nvSpPr>
        <p:spPr>
          <a:xfrm>
            <a:off x="7127863" y="2201524"/>
            <a:ext cx="2016137" cy="1116704"/>
          </a:xfrm>
          <a:prstGeom prst="wedgeRoundRectCallout">
            <a:avLst>
              <a:gd name="adj1" fmla="val -37039"/>
              <a:gd name="adj2" fmla="val 8585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Agricultura familiar</a:t>
            </a:r>
          </a:p>
          <a:p>
            <a:pPr algn="ctr"/>
            <a:r>
              <a:rPr lang="pt-BR" dirty="0" smtClean="0"/>
              <a:t>Ed Nutricional</a:t>
            </a:r>
          </a:p>
        </p:txBody>
      </p:sp>
      <p:sp>
        <p:nvSpPr>
          <p:cNvPr id="46" name="Retângulo de cantos arredondados 45"/>
          <p:cNvSpPr/>
          <p:nvPr/>
        </p:nvSpPr>
        <p:spPr>
          <a:xfrm>
            <a:off x="-108520" y="4797152"/>
            <a:ext cx="4464496" cy="151216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2000" b="1" dirty="0" smtClean="0"/>
              <a:t>Esforço conjunto FNDE/ CFN para o nutricionista no PNAE</a:t>
            </a:r>
            <a:endParaRPr lang="pt-BR" sz="2000" b="1" dirty="0"/>
          </a:p>
        </p:txBody>
      </p:sp>
    </p:spTree>
    <p:extLst>
      <p:ext uri="{BB962C8B-B14F-4D97-AF65-F5344CB8AC3E}">
        <p14:creationId xmlns:p14="http://schemas.microsoft.com/office/powerpoint/2010/main" val="53187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39"/>
                                        </p:tgtEl>
                                      </p:cBhvr>
                                    </p:animEffect>
                                    <p:set>
                                      <p:cBhvr>
                                        <p:cTn id="42" dur="1" fill="hold">
                                          <p:stCondLst>
                                            <p:cond delay="499"/>
                                          </p:stCondLst>
                                        </p:cTn>
                                        <p:tgtEl>
                                          <p:spTgt spid="3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0"/>
                                        </p:tgtEl>
                                      </p:cBhvr>
                                    </p:animEffect>
                                    <p:set>
                                      <p:cBhvr>
                                        <p:cTn id="52" dur="1" fill="hold">
                                          <p:stCondLst>
                                            <p:cond delay="499"/>
                                          </p:stCondLst>
                                        </p:cTn>
                                        <p:tgtEl>
                                          <p:spTgt spid="4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41"/>
                                        </p:tgtEl>
                                      </p:cBhvr>
                                    </p:animEffect>
                                    <p:set>
                                      <p:cBhvr>
                                        <p:cTn id="62" dur="1" fill="hold">
                                          <p:stCondLst>
                                            <p:cond delay="499"/>
                                          </p:stCondLst>
                                        </p:cTn>
                                        <p:tgtEl>
                                          <p:spTgt spid="4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3"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0" y="0"/>
            <a:ext cx="9180512" cy="68853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755576" y="1139260"/>
            <a:ext cx="7488832" cy="1569660"/>
          </a:xfrm>
          <a:prstGeom prst="rect">
            <a:avLst/>
          </a:prstGeom>
          <a:noFill/>
        </p:spPr>
        <p:txBody>
          <a:bodyPr wrap="square" rtlCol="0">
            <a:spAutoFit/>
          </a:bodyPr>
          <a:lstStyle/>
          <a:p>
            <a:r>
              <a:rPr lang="pt-BR" sz="6000" dirty="0" smtClean="0">
                <a:solidFill>
                  <a:schemeClr val="bg1"/>
                </a:solidFill>
                <a:latin typeface="Bahnschrift" panose="020B0502040204020203" pitchFamily="34" charset="0"/>
              </a:rPr>
              <a:t>U</a:t>
            </a:r>
            <a:r>
              <a:rPr lang="pt-BR" sz="3600" dirty="0" smtClean="0">
                <a:solidFill>
                  <a:schemeClr val="bg1"/>
                </a:solidFill>
                <a:latin typeface="Bahnschrift" panose="020B0502040204020203" pitchFamily="34" charset="0"/>
              </a:rPr>
              <a:t>m programa dessa magnitude, necessita de parceiros?</a:t>
            </a:r>
            <a:endParaRPr lang="pt-BR" sz="3600" dirty="0">
              <a:solidFill>
                <a:schemeClr val="bg1"/>
              </a:solidFill>
              <a:latin typeface="Bahnschrift" panose="020B0502040204020203" pitchFamily="34" charset="0"/>
            </a:endParaRPr>
          </a:p>
        </p:txBody>
      </p:sp>
      <p:cxnSp>
        <p:nvCxnSpPr>
          <p:cNvPr id="12" name="Conector reto 11"/>
          <p:cNvCxnSpPr/>
          <p:nvPr/>
        </p:nvCxnSpPr>
        <p:spPr>
          <a:xfrm>
            <a:off x="8316416" y="836712"/>
            <a:ext cx="0" cy="33123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326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Principais dificuldades</a:t>
            </a:r>
            <a:endParaRPr lang="pt-BR" dirty="0"/>
          </a:p>
        </p:txBody>
      </p:sp>
      <p:graphicFrame>
        <p:nvGraphicFramePr>
          <p:cNvPr id="5" name="Diagrama 4"/>
          <p:cNvGraphicFramePr/>
          <p:nvPr>
            <p:extLst>
              <p:ext uri="{D42A27DB-BD31-4B8C-83A1-F6EECF244321}">
                <p14:modId xmlns:p14="http://schemas.microsoft.com/office/powerpoint/2010/main" val="1817764199"/>
              </p:ext>
            </p:extLst>
          </p:nvPr>
        </p:nvGraphicFramePr>
        <p:xfrm>
          <a:off x="-2340768" y="1957288"/>
          <a:ext cx="10585176" cy="492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3481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carro desenho"/>
          <p:cNvPicPr>
            <a:picLocks noChangeAspect="1" noChangeArrowheads="1"/>
          </p:cNvPicPr>
          <p:nvPr/>
        </p:nvPicPr>
        <p:blipFill rotWithShape="1">
          <a:blip r:embed="rId2">
            <a:extLst>
              <a:ext uri="{28A0092B-C50C-407E-A947-70E740481C1C}">
                <a14:useLocalDpi xmlns:a14="http://schemas.microsoft.com/office/drawing/2010/main" val="0"/>
              </a:ext>
            </a:extLst>
          </a:blip>
          <a:srcRect l="15585" t="19481" r="12987" b="3896"/>
          <a:stretch/>
        </p:blipFill>
        <p:spPr bwMode="auto">
          <a:xfrm>
            <a:off x="467544" y="2564904"/>
            <a:ext cx="7920880"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65970" y="980728"/>
            <a:ext cx="6343672" cy="709865"/>
          </a:xfrm>
        </p:spPr>
        <p:txBody>
          <a:bodyPr/>
          <a:lstStyle/>
          <a:p>
            <a:r>
              <a:rPr lang="pt-BR" dirty="0" smtClean="0"/>
              <a:t>Parceiros</a:t>
            </a:r>
            <a:endParaRPr lang="pt-BR" dirty="0"/>
          </a:p>
        </p:txBody>
      </p:sp>
      <p:pic>
        <p:nvPicPr>
          <p:cNvPr id="2050" name="Picture 2" descr="Resultado de imagem para lata lubrificante desenh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26" t="6493" r="152" b="10989"/>
          <a:stretch/>
        </p:blipFill>
        <p:spPr bwMode="auto">
          <a:xfrm rot="19757657">
            <a:off x="6599813" y="2527083"/>
            <a:ext cx="2304256" cy="2088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058612083"/>
              </p:ext>
            </p:extLst>
          </p:nvPr>
        </p:nvGraphicFramePr>
        <p:xfrm>
          <a:off x="4716017" y="4174304"/>
          <a:ext cx="3816423" cy="2098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9237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Iniciativas</a:t>
            </a:r>
            <a:endParaRPr lang="pt-BR" dirty="0"/>
          </a:p>
        </p:txBody>
      </p:sp>
      <p:sp>
        <p:nvSpPr>
          <p:cNvPr id="4" name="Espaço Reservado para Conteúdo 2"/>
          <p:cNvSpPr txBox="1">
            <a:spLocks/>
          </p:cNvSpPr>
          <p:nvPr/>
        </p:nvSpPr>
        <p:spPr>
          <a:xfrm>
            <a:off x="539552" y="2204864"/>
            <a:ext cx="8153400" cy="44958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pt-BR" altLang="pt-BR" sz="2000" dirty="0" smtClean="0"/>
              <a:t>Portaria Interministerial 1.010 de 2006.</a:t>
            </a:r>
          </a:p>
          <a:p>
            <a:pPr lvl="1">
              <a:spcAft>
                <a:spcPts val="600"/>
              </a:spcAft>
            </a:pPr>
            <a:r>
              <a:rPr lang="pt-BR" altLang="pt-BR" sz="1800" dirty="0" smtClean="0">
                <a:cs typeface="Arial" panose="020B0604020202020204" pitchFamily="34" charset="0"/>
              </a:rPr>
              <a:t>Parceria entre os Ministérios da Educação e da Saúde.</a:t>
            </a:r>
          </a:p>
          <a:p>
            <a:pPr lvl="1">
              <a:spcAft>
                <a:spcPts val="600"/>
              </a:spcAft>
            </a:pPr>
            <a:r>
              <a:rPr lang="pt-BR" altLang="pt-BR" sz="1800" dirty="0" smtClean="0">
                <a:cs typeface="Arial" panose="020B0604020202020204" pitchFamily="34" charset="0"/>
              </a:rPr>
              <a:t>Institui as diretrizes da promoção da alimentação saudável nas escolas.</a:t>
            </a:r>
          </a:p>
          <a:p>
            <a:pPr lvl="2">
              <a:spcBef>
                <a:spcPts val="600"/>
              </a:spcBef>
              <a:spcAft>
                <a:spcPts val="600"/>
              </a:spcAft>
            </a:pPr>
            <a:r>
              <a:rPr lang="pt-BR" altLang="pt-BR" sz="1600" dirty="0" smtClean="0">
                <a:cs typeface="Arial" panose="020B0604020202020204" pitchFamily="34" charset="0"/>
              </a:rPr>
              <a:t>Educação nutricional</a:t>
            </a:r>
          </a:p>
          <a:p>
            <a:pPr lvl="2">
              <a:spcBef>
                <a:spcPts val="600"/>
              </a:spcBef>
              <a:spcAft>
                <a:spcPts val="600"/>
              </a:spcAft>
            </a:pPr>
            <a:r>
              <a:rPr lang="pt-BR" altLang="pt-BR" sz="1600" dirty="0" smtClean="0">
                <a:cs typeface="Arial" panose="020B0604020202020204" pitchFamily="34" charset="0"/>
              </a:rPr>
              <a:t>Estímulo a projetos (hortas)</a:t>
            </a:r>
          </a:p>
          <a:p>
            <a:pPr lvl="2">
              <a:spcBef>
                <a:spcPts val="600"/>
              </a:spcBef>
              <a:spcAft>
                <a:spcPts val="600"/>
              </a:spcAft>
            </a:pPr>
            <a:r>
              <a:rPr lang="pt-BR" altLang="pt-BR" sz="1600" dirty="0" smtClean="0">
                <a:cs typeface="Arial" panose="020B0604020202020204" pitchFamily="34" charset="0"/>
              </a:rPr>
              <a:t>Boas práticas de manipulação</a:t>
            </a:r>
          </a:p>
          <a:p>
            <a:pPr lvl="2">
              <a:spcBef>
                <a:spcPts val="600"/>
              </a:spcBef>
              <a:spcAft>
                <a:spcPts val="600"/>
              </a:spcAft>
            </a:pPr>
            <a:r>
              <a:rPr lang="pt-BR" altLang="pt-BR" sz="1600" dirty="0" smtClean="0">
                <a:cs typeface="Arial" panose="020B0604020202020204" pitchFamily="34" charset="0"/>
              </a:rPr>
              <a:t>Restrição ao comércio em escolas</a:t>
            </a:r>
          </a:p>
          <a:p>
            <a:pPr lvl="1">
              <a:spcAft>
                <a:spcPts val="600"/>
              </a:spcAft>
            </a:pPr>
            <a:r>
              <a:rPr lang="pt-BR" altLang="pt-BR" sz="1800" dirty="0" smtClean="0">
                <a:cs typeface="Arial" panose="020B0604020202020204" pitchFamily="34" charset="0"/>
              </a:rPr>
              <a:t>Criação dos Centro Colaborador em Alimentação </a:t>
            </a:r>
          </a:p>
          <a:p>
            <a:pPr marL="402336" lvl="1" indent="0">
              <a:spcAft>
                <a:spcPts val="600"/>
              </a:spcAft>
              <a:buNone/>
            </a:pPr>
            <a:r>
              <a:rPr lang="pt-BR" altLang="pt-BR" sz="1800" dirty="0" smtClean="0">
                <a:cs typeface="Arial" panose="020B0604020202020204" pitchFamily="34" charset="0"/>
              </a:rPr>
              <a:t>Escolar </a:t>
            </a:r>
            <a:r>
              <a:rPr lang="pt-BR" altLang="pt-BR" dirty="0" smtClean="0">
                <a:cs typeface="Arial" panose="020B0604020202020204" pitchFamily="34" charset="0"/>
              </a:rPr>
              <a:t>- </a:t>
            </a:r>
            <a:r>
              <a:rPr lang="pt-BR" altLang="pt-BR" dirty="0" err="1" smtClean="0">
                <a:cs typeface="Arial" panose="020B0604020202020204" pitchFamily="34" charset="0"/>
              </a:rPr>
              <a:t>CECANEs</a:t>
            </a:r>
            <a:endParaRPr lang="pt-BR" altLang="pt-BR" dirty="0" smtClean="0">
              <a:cs typeface="Arial" panose="020B0604020202020204" pitchFamily="34" charset="0"/>
            </a:endParaRPr>
          </a:p>
          <a:p>
            <a:endParaRPr lang="pt-BR" altLang="pt-BR"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2298" y="4797152"/>
            <a:ext cx="1844198" cy="1876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695838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CECANES</a:t>
            </a:r>
            <a:endParaRPr lang="pt-BR" dirty="0"/>
          </a:p>
        </p:txBody>
      </p:sp>
      <p:sp>
        <p:nvSpPr>
          <p:cNvPr id="3" name="Espaço Reservado para Conteúdo 2"/>
          <p:cNvSpPr>
            <a:spLocks noGrp="1"/>
          </p:cNvSpPr>
          <p:nvPr>
            <p:ph idx="1"/>
          </p:nvPr>
        </p:nvSpPr>
        <p:spPr>
          <a:xfrm>
            <a:off x="827584" y="2489200"/>
            <a:ext cx="5147778" cy="4036144"/>
          </a:xfrm>
        </p:spPr>
        <p:txBody>
          <a:bodyPr>
            <a:normAutofit/>
          </a:bodyPr>
          <a:lstStyle/>
          <a:p>
            <a:r>
              <a:rPr lang="pt-BR" sz="2800" dirty="0" smtClean="0"/>
              <a:t>Parceria entre FNDE e IFES</a:t>
            </a:r>
          </a:p>
          <a:p>
            <a:pPr lvl="1"/>
            <a:r>
              <a:rPr lang="pt-BR" sz="2400" dirty="0" smtClean="0"/>
              <a:t>UnB</a:t>
            </a:r>
          </a:p>
          <a:p>
            <a:pPr lvl="1"/>
            <a:r>
              <a:rPr lang="pt-BR" sz="2400" dirty="0" smtClean="0"/>
              <a:t>UFBA</a:t>
            </a:r>
          </a:p>
          <a:p>
            <a:pPr lvl="1"/>
            <a:r>
              <a:rPr lang="pt-BR" sz="2400" dirty="0" smtClean="0"/>
              <a:t>UFPA</a:t>
            </a:r>
          </a:p>
          <a:p>
            <a:pPr lvl="1"/>
            <a:r>
              <a:rPr lang="pt-BR" sz="2400" dirty="0" smtClean="0"/>
              <a:t>UNIFESP</a:t>
            </a:r>
          </a:p>
          <a:p>
            <a:pPr lvl="1"/>
            <a:r>
              <a:rPr lang="pt-BR" sz="2400" dirty="0" smtClean="0"/>
              <a:t>UFOP</a:t>
            </a:r>
          </a:p>
        </p:txBody>
      </p:sp>
      <p:sp>
        <p:nvSpPr>
          <p:cNvPr id="5" name="Espaço Reservado para Conteúdo 2"/>
          <p:cNvSpPr txBox="1">
            <a:spLocks/>
          </p:cNvSpPr>
          <p:nvPr/>
        </p:nvSpPr>
        <p:spPr>
          <a:xfrm>
            <a:off x="4327115" y="3137272"/>
            <a:ext cx="6803962" cy="40361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r>
              <a:rPr lang="pt-BR" sz="2400" dirty="0" smtClean="0"/>
              <a:t>UFRN</a:t>
            </a:r>
          </a:p>
          <a:p>
            <a:pPr lvl="1"/>
            <a:r>
              <a:rPr lang="pt-BR" sz="2400" dirty="0" smtClean="0"/>
              <a:t>UFPR</a:t>
            </a:r>
          </a:p>
          <a:p>
            <a:pPr lvl="1"/>
            <a:r>
              <a:rPr lang="pt-BR" sz="2400" dirty="0" smtClean="0"/>
              <a:t>UFSC</a:t>
            </a:r>
          </a:p>
          <a:p>
            <a:pPr lvl="1"/>
            <a:r>
              <a:rPr lang="pt-BR" sz="2400" dirty="0" smtClean="0"/>
              <a:t>UFRGS</a:t>
            </a:r>
            <a:endParaRPr lang="pt-BR" sz="2400" dirty="0"/>
          </a:p>
        </p:txBody>
      </p:sp>
    </p:spTree>
    <p:extLst>
      <p:ext uri="{BB962C8B-B14F-4D97-AF65-F5344CB8AC3E}">
        <p14:creationId xmlns:p14="http://schemas.microsoft.com/office/powerpoint/2010/main" val="4235743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Atuação dos </a:t>
            </a:r>
            <a:r>
              <a:rPr lang="pt-BR" dirty="0" err="1" smtClean="0"/>
              <a:t>CECANEs</a:t>
            </a:r>
            <a:endParaRPr lang="pt-BR" dirty="0"/>
          </a:p>
        </p:txBody>
      </p:sp>
      <p:graphicFrame>
        <p:nvGraphicFramePr>
          <p:cNvPr id="4" name="Diagrama 3"/>
          <p:cNvGraphicFramePr/>
          <p:nvPr>
            <p:extLst>
              <p:ext uri="{D42A27DB-BD31-4B8C-83A1-F6EECF244321}">
                <p14:modId xmlns:p14="http://schemas.microsoft.com/office/powerpoint/2010/main" val="3768171019"/>
              </p:ext>
            </p:extLst>
          </p:nvPr>
        </p:nvGraphicFramePr>
        <p:xfrm>
          <a:off x="251520" y="1613024"/>
          <a:ext cx="8640960"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048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 Sala da Diretoria">
  <a:themeElements>
    <a:clrScheme name="Íon - Sala da Diretoria">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Íon - Sala da Diretori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 Sala da Diretori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267</TotalTime>
  <Words>311</Words>
  <Application>Microsoft Office PowerPoint</Application>
  <PresentationFormat>Apresentação na tela (4:3)</PresentationFormat>
  <Paragraphs>102</Paragraphs>
  <Slides>14</Slides>
  <Notes>1</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Íon - Sala da Diretoria</vt:lpstr>
      <vt:lpstr>Parceiros institucionais - agregando esforços na execução do programa</vt:lpstr>
      <vt:lpstr>PNAE</vt:lpstr>
      <vt:lpstr>Evolução</vt:lpstr>
      <vt:lpstr>Apresentação do PowerPoint</vt:lpstr>
      <vt:lpstr>Principais dificuldades</vt:lpstr>
      <vt:lpstr>Parceiros</vt:lpstr>
      <vt:lpstr>Iniciativas</vt:lpstr>
      <vt:lpstr>CECANES</vt:lpstr>
      <vt:lpstr>Atuação dos CECANEs</vt:lpstr>
      <vt:lpstr>Ferramentas e guias</vt:lpstr>
      <vt:lpstr>Ganha ganha - IES</vt:lpstr>
      <vt:lpstr>O que um fiscal pode fazer</vt:lpstr>
      <vt:lpstr>Parceiros institucionais</vt:lpstr>
      <vt:lpstr>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Parceiros institucionais - agregando esforços na execução do programa</dc:title>
  <dc:creator>Diogo Thimoteo</dc:creator>
  <cp:lastModifiedBy>Diogo Thimoteo</cp:lastModifiedBy>
  <cp:revision>18</cp:revision>
  <dcterms:created xsi:type="dcterms:W3CDTF">2018-11-22T18:39:25Z</dcterms:created>
  <dcterms:modified xsi:type="dcterms:W3CDTF">2018-11-26T13:13:10Z</dcterms:modified>
</cp:coreProperties>
</file>